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5.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 id="2147483679" r:id="rId3"/>
    <p:sldMasterId id="2147483684" r:id="rId4"/>
    <p:sldMasterId id="2147483706" r:id="rId5"/>
    <p:sldMasterId id="2147483745" r:id="rId6"/>
  </p:sldMasterIdLst>
  <p:notesMasterIdLst>
    <p:notesMasterId r:id="rId25"/>
  </p:notesMasterIdLst>
  <p:sldIdLst>
    <p:sldId id="1448944223" r:id="rId7"/>
    <p:sldId id="2147375218" r:id="rId8"/>
    <p:sldId id="1938" r:id="rId9"/>
    <p:sldId id="1939" r:id="rId10"/>
    <p:sldId id="2147374796" r:id="rId11"/>
    <p:sldId id="2147374809" r:id="rId12"/>
    <p:sldId id="2147374810" r:id="rId13"/>
    <p:sldId id="275" r:id="rId14"/>
    <p:sldId id="2147374797" r:id="rId15"/>
    <p:sldId id="2147374812" r:id="rId16"/>
    <p:sldId id="2147374803" r:id="rId17"/>
    <p:sldId id="2147374807" r:id="rId18"/>
    <p:sldId id="2076138195" r:id="rId19"/>
    <p:sldId id="1391" r:id="rId20"/>
    <p:sldId id="1393" r:id="rId21"/>
    <p:sldId id="2147471610" r:id="rId22"/>
    <p:sldId id="1637158160" r:id="rId23"/>
    <p:sldId id="214737479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ECC870-EC8A-4E80-87EE-7E4EDF4CB1C8}" v="13" dt="2022-08-24T18:15:38.3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114" d="100"/>
          <a:sy n="114" d="100"/>
        </p:scale>
        <p:origin x="36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 Id="rId30" Type="http://schemas.microsoft.com/office/2015/10/relationships/revisionInfo" Target="revisionInfo.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F247B8-9A34-450D-B1D3-3A3DC53ED2C0}" type="datetimeFigureOut">
              <a:rPr lang="en-US" smtClean="0"/>
              <a:t>8/24/2022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792DDB-398C-44D5-991A-9C6B7F02CFB3}" type="slidenum">
              <a:rPr lang="en-US" smtClean="0"/>
              <a:t>‹#›</a:t>
            </a:fld>
            <a:endParaRPr lang="en-US"/>
          </a:p>
        </p:txBody>
      </p:sp>
    </p:spTree>
    <p:extLst>
      <p:ext uri="{BB962C8B-B14F-4D97-AF65-F5344CB8AC3E}">
        <p14:creationId xmlns:p14="http://schemas.microsoft.com/office/powerpoint/2010/main" val="4189465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942CD4-3D4A-449E-8121-B864C4C500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charset="0"/>
            </a:endParaRPr>
          </a:p>
        </p:txBody>
      </p:sp>
    </p:spTree>
    <p:extLst>
      <p:ext uri="{BB962C8B-B14F-4D97-AF65-F5344CB8AC3E}">
        <p14:creationId xmlns:p14="http://schemas.microsoft.com/office/powerpoint/2010/main" val="8145480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r>
              <a:rPr lang="en-US" sz="1200" b="1"/>
              <a:t>MESSAGE: Davis Vision provides the access to retailers that members want from their provider</a:t>
            </a:r>
          </a:p>
          <a:p>
            <a:endParaRPr lang="en-US" sz="1200" b="1"/>
          </a:p>
          <a:p>
            <a:r>
              <a:rPr lang="en-US" sz="1200" b="0"/>
              <a:t>The presence of large membership clubs and other major vision players</a:t>
            </a:r>
          </a:p>
          <a:p>
            <a:endParaRPr lang="en-US" sz="1200" b="0"/>
          </a:p>
          <a:p>
            <a:endParaRPr lang="en-US" sz="1200" b="0"/>
          </a:p>
          <a:p>
            <a:endParaRPr lang="en-US" sz="1200" b="0"/>
          </a:p>
          <a:p>
            <a:endParaRPr lang="en-PH"/>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AD15A5-6128-B84F-818D-8AA5BDD9AF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charset="0"/>
            </a:endParaRPr>
          </a:p>
        </p:txBody>
      </p:sp>
    </p:spTree>
    <p:extLst>
      <p:ext uri="{BB962C8B-B14F-4D97-AF65-F5344CB8AC3E}">
        <p14:creationId xmlns:p14="http://schemas.microsoft.com/office/powerpoint/2010/main" val="36197940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t>https://</a:t>
            </a:r>
            <a:r>
              <a:rPr lang="en-US" err="1"/>
              <a:t>www.gettyimages.com</a:t>
            </a:r>
            <a:r>
              <a:rPr lang="en-US"/>
              <a:t>/detail/photo/we-are-happy-in-our-new-home-royalty-free-image/539216069?adppopup=true</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AD15A5-6128-B84F-818D-8AA5BDD9AF9D}" type="slidenum">
              <a:rPr kumimoji="0" lang="en-US" sz="10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0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8030067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AD15A5-6128-B84F-818D-8AA5BDD9AF9D}" type="slidenum">
              <a:rPr kumimoji="0" lang="en-US" sz="10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0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5366189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AD15A5-6128-B84F-818D-8AA5BDD9AF9D}" type="slidenum">
              <a:rPr kumimoji="0" lang="en-US" sz="10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0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5303362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Why this is important to our strategy… why now</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AD15A5-6128-B84F-818D-8AA5BDD9AF9D}" type="slidenum">
              <a:rPr kumimoji="0" lang="en-US" sz="1000" b="0" i="0" u="none" strike="noStrike" kern="1200" cap="none" spc="0" normalizeH="0" baseline="0" noProof="0" smtClean="0">
                <a:ln>
                  <a:noFill/>
                </a:ln>
                <a:solidFill>
                  <a:prstClr val="black"/>
                </a:solidFill>
                <a:effectLst/>
                <a:uLnTx/>
                <a:uFillTx/>
                <a:latin typeface="MetLife Circular Light"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000" b="0" i="0" u="none" strike="noStrike" kern="1200" cap="none" spc="0" normalizeH="0" baseline="0" noProof="0">
              <a:ln>
                <a:noFill/>
              </a:ln>
              <a:solidFill>
                <a:prstClr val="black"/>
              </a:solidFill>
              <a:effectLst/>
              <a:uLnTx/>
              <a:uFillTx/>
              <a:latin typeface="MetLife Circular Light" charset="0"/>
              <a:ea typeface="+mn-ea"/>
            </a:endParaRPr>
          </a:p>
        </p:txBody>
      </p:sp>
    </p:spTree>
    <p:extLst>
      <p:ext uri="{BB962C8B-B14F-4D97-AF65-F5344CB8AC3E}">
        <p14:creationId xmlns:p14="http://schemas.microsoft.com/office/powerpoint/2010/main" val="3287706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defTabSz="474663"/>
            <a:r>
              <a:rPr lang="en-US" altLang="en-US" b="1" dirty="0"/>
              <a:t>Message: The breadth of MetLife’s Group Benefit products is unmatched in the industry – giving brokers and employers a wide range of options to put together the right coverage combination to fit almost any situation. </a:t>
            </a:r>
          </a:p>
          <a:p>
            <a:pPr defTabSz="474663"/>
            <a:endParaRPr lang="en-US" altLang="en-US" dirty="0"/>
          </a:p>
          <a:p>
            <a:pPr lvl="1" defTabSz="474663">
              <a:buFontTx/>
              <a:buChar char="•"/>
            </a:pPr>
            <a:r>
              <a:rPr lang="en-US" altLang="en-US" dirty="0"/>
              <a:t>We have 18 products which is the </a:t>
            </a:r>
            <a:r>
              <a:rPr lang="en-US" altLang="en-US" dirty="0">
                <a:solidFill>
                  <a:srgbClr val="000000"/>
                </a:solidFill>
              </a:rPr>
              <a:t>broadest product portfolio available and is designed to support multi-generational needs and employer budgets</a:t>
            </a:r>
            <a:endParaRPr lang="en-US" altLang="en-US" dirty="0"/>
          </a:p>
          <a:p>
            <a:pPr defTabSz="474663">
              <a:buFontTx/>
              <a:buChar char="•"/>
            </a:pPr>
            <a:r>
              <a:rPr lang="en-US" altLang="en-US" dirty="0"/>
              <a:t>The Life, Supplemental Health and Specialty product options serve as building blocks so it’s easy to mix and match to create and refine a benefits program to suit employee needs and business objectives.   </a:t>
            </a:r>
          </a:p>
          <a:p>
            <a:pPr defTabSz="474663">
              <a:buFontTx/>
              <a:buChar char="•"/>
            </a:pPr>
            <a:r>
              <a:rPr lang="en-US" altLang="en-US" dirty="0">
                <a:solidFill>
                  <a:srgbClr val="000000"/>
                </a:solidFill>
              </a:rPr>
              <a:t>Voluntary products help employees make confident decisions on how best to protect themselves and their families</a:t>
            </a:r>
          </a:p>
          <a:p>
            <a:pPr defTabSz="474663">
              <a:buFontTx/>
              <a:buChar char="•"/>
            </a:pPr>
            <a:r>
              <a:rPr lang="en-US" altLang="en-US" dirty="0">
                <a:solidFill>
                  <a:srgbClr val="000000"/>
                </a:solidFill>
              </a:rPr>
              <a:t>What’s more, with so many products to offer, we give employers the opportunity to leverage our portfolio through holistic underwriting, streamlined communications, consolidated interfaces and other benefits from having fewer carriers.</a:t>
            </a:r>
          </a:p>
          <a:p>
            <a:pPr defTabSz="474663"/>
            <a:endParaRPr lang="en-US" alt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C16A3E-700A-4DD2-96CA-F087C2517816}" type="slidenum">
              <a:rPr kumimoji="0" lang="en-US"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3358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latin typeface="Arial" panose="020B0604020202020204" pitchFamily="34" charset="0"/>
                <a:cs typeface="Arial" panose="020B0604020202020204" pitchFamily="34" charset="0"/>
              </a:rPr>
              <a:t>For Disability and A&amp;H, highlight the Connected Benefits Experience available with these products (see Connected Benefits stewardship deck slide for positioning)</a:t>
            </a:r>
          </a:p>
          <a:p>
            <a:pPr eaLnBrk="1" hangingPunct="1">
              <a:spcBef>
                <a:spcPct val="0"/>
              </a:spcBef>
            </a:pPr>
            <a:endParaRPr lang="en-US" altLang="en-US" b="1" dirty="0">
              <a:latin typeface="Arial" panose="020B0604020202020204" pitchFamily="34" charset="0"/>
              <a:cs typeface="Arial" panose="020B0604020202020204" pitchFamily="34" charset="0"/>
            </a:endParaRPr>
          </a:p>
          <a:p>
            <a:pPr eaLnBrk="1" hangingPunct="1">
              <a:spcBef>
                <a:spcPct val="0"/>
              </a:spcBef>
            </a:pPr>
            <a:r>
              <a:rPr lang="en-US" altLang="en-US" b="1" dirty="0">
                <a:latin typeface="Arial" panose="020B0604020202020204" pitchFamily="34" charset="0"/>
                <a:cs typeface="Arial" panose="020B0604020202020204" pitchFamily="34" charset="0"/>
              </a:rPr>
              <a:t>Added Flexibility</a:t>
            </a:r>
          </a:p>
          <a:p>
            <a:pPr eaLnBrk="1" hangingPunct="1">
              <a:spcBef>
                <a:spcPct val="0"/>
              </a:spcBef>
            </a:pPr>
            <a:r>
              <a:rPr lang="en-US" altLang="en-US" dirty="0">
                <a:latin typeface="Arial" panose="020B0604020202020204" pitchFamily="34" charset="0"/>
                <a:cs typeface="Arial" panose="020B0604020202020204" pitchFamily="34" charset="0"/>
              </a:rPr>
              <a:t>Our products are designed to give you the flexibility you need to offer competitive and creative solutions. </a:t>
            </a:r>
            <a:r>
              <a:rPr lang="en-US" altLang="en-US" sz="1200" dirty="0">
                <a:latin typeface="Arial" panose="020B0604020202020204" pitchFamily="34" charset="0"/>
                <a:cs typeface="Arial" panose="020B0604020202020204" pitchFamily="34" charset="0"/>
              </a:rPr>
              <a:t>Collaborate with our experts to create plan design options that achieve the right balance between cost and coverage needs. Plus, you can help clients stabilize their budgets and plans for the future with packaged pricing options, that may include rate guarantees and rate caps.</a:t>
            </a:r>
          </a:p>
          <a:p>
            <a:pPr eaLnBrk="1" hangingPunct="1">
              <a:spcBef>
                <a:spcPct val="0"/>
              </a:spcBef>
            </a:pPr>
            <a:endParaRPr lang="en-US" altLang="en-US" sz="1200" dirty="0">
              <a:latin typeface="Arial" panose="020B0604020202020204" pitchFamily="34" charset="0"/>
              <a:cs typeface="Arial" panose="020B0604020202020204" pitchFamily="34" charset="0"/>
            </a:endParaRPr>
          </a:p>
          <a:p>
            <a:pPr eaLnBrk="1" hangingPunct="1">
              <a:spcBef>
                <a:spcPct val="0"/>
              </a:spcBef>
            </a:pPr>
            <a:r>
              <a:rPr lang="en-US" altLang="en-US" sz="1200" b="1" dirty="0">
                <a:latin typeface="Arial" panose="020B0604020202020204" pitchFamily="34" charset="0"/>
                <a:cs typeface="Arial" panose="020B0604020202020204" pitchFamily="34" charset="0"/>
              </a:rPr>
              <a:t>Dedicated Service</a:t>
            </a:r>
            <a:endParaRPr lang="en-US" altLang="en-US" sz="1200" dirty="0">
              <a:latin typeface="Arial" panose="020B0604020202020204" pitchFamily="34" charset="0"/>
              <a:cs typeface="Arial" panose="020B0604020202020204" pitchFamily="34" charset="0"/>
            </a:endParaRPr>
          </a:p>
          <a:p>
            <a:pPr eaLnBrk="1" hangingPunct="1">
              <a:spcBef>
                <a:spcPct val="0"/>
              </a:spcBef>
            </a:pPr>
            <a:r>
              <a:rPr lang="en-US" altLang="en-US" sz="1200" dirty="0">
                <a:latin typeface="Arial" panose="020B0604020202020204" pitchFamily="34" charset="0"/>
                <a:cs typeface="Arial" panose="020B0604020202020204" pitchFamily="34" charset="0"/>
              </a:rPr>
              <a:t>Your clients (and you) gain added value by offering multiple benefits from one carrier. From streamlined implementation and eligibility to dedicated sales and service partners, we can help make benefits simpler to navigate. </a:t>
            </a:r>
          </a:p>
          <a:p>
            <a:pPr eaLnBrk="1" hangingPunct="1">
              <a:spcBef>
                <a:spcPct val="0"/>
              </a:spcBef>
              <a:buFontTx/>
              <a:buChar char="-"/>
            </a:pPr>
            <a:r>
              <a:rPr lang="en-US" altLang="en-US" sz="1200" dirty="0">
                <a:latin typeface="Arial" panose="020B0604020202020204" pitchFamily="34" charset="0"/>
                <a:cs typeface="Arial" panose="020B0604020202020204" pitchFamily="34" charset="0"/>
              </a:rPr>
              <a:t>Dedicated Account Manager focuses on your book of business, which makes collaboration and service escalation easy.</a:t>
            </a:r>
          </a:p>
          <a:p>
            <a:pPr eaLnBrk="1" hangingPunct="1">
              <a:spcBef>
                <a:spcPct val="0"/>
              </a:spcBef>
              <a:buFontTx/>
              <a:buChar char="-"/>
            </a:pPr>
            <a:r>
              <a:rPr lang="en-US" altLang="en-US" sz="1200" dirty="0">
                <a:latin typeface="Arial" panose="020B0604020202020204" pitchFamily="34" charset="0"/>
                <a:cs typeface="Arial" panose="020B0604020202020204" pitchFamily="34" charset="0"/>
              </a:rPr>
              <a:t>Dedicated Client Service Consultant provides a single go-to service contact for each client across products. </a:t>
            </a:r>
          </a:p>
          <a:p>
            <a:pPr eaLnBrk="1" hangingPunct="1">
              <a:spcBef>
                <a:spcPct val="0"/>
              </a:spcBef>
              <a:buFontTx/>
              <a:buChar char="-"/>
            </a:pPr>
            <a:r>
              <a:rPr lang="en-US" altLang="en-US" sz="1200" dirty="0">
                <a:latin typeface="Arial" panose="020B0604020202020204" pitchFamily="34" charset="0"/>
                <a:cs typeface="Arial" panose="020B0604020202020204" pitchFamily="34" charset="0"/>
              </a:rPr>
              <a:t>Day-to-day contacts are backed by a team of onboarding, billing and claims experts dedicated to getting answers back to you and your clients quickly.</a:t>
            </a:r>
          </a:p>
          <a:p>
            <a:pPr eaLnBrk="1" hangingPunct="1">
              <a:spcBef>
                <a:spcPct val="0"/>
              </a:spcBef>
              <a:buFontTx/>
              <a:buChar char="-"/>
            </a:pPr>
            <a:r>
              <a:rPr lang="en-US" altLang="en-US" sz="1200" dirty="0">
                <a:latin typeface="Arial" panose="020B0604020202020204" pitchFamily="34" charset="0"/>
                <a:cs typeface="Arial" panose="020B0604020202020204" pitchFamily="34" charset="0"/>
              </a:rPr>
              <a:t>Simplified eligibility and billing solutions designed to provide a streamlined process for data transfer and easy to administer payment and reconciliation methods </a:t>
            </a:r>
          </a:p>
          <a:p>
            <a:pPr eaLnBrk="1" hangingPunct="1">
              <a:spcBef>
                <a:spcPct val="0"/>
              </a:spcBef>
            </a:pPr>
            <a:endParaRPr lang="en-US" altLang="en-US" sz="1200" dirty="0">
              <a:latin typeface="Arial" panose="020B0604020202020204" pitchFamily="34" charset="0"/>
              <a:cs typeface="Arial" panose="020B0604020202020204" pitchFamily="34" charset="0"/>
            </a:endParaRPr>
          </a:p>
          <a:p>
            <a:pPr eaLnBrk="1" hangingPunct="1">
              <a:spcBef>
                <a:spcPct val="0"/>
              </a:spcBef>
            </a:pPr>
            <a:r>
              <a:rPr lang="en-US" altLang="en-US" sz="1200" b="1" dirty="0">
                <a:latin typeface="Arial" panose="020B0604020202020204" pitchFamily="34" charset="0"/>
                <a:cs typeface="Arial" panose="020B0604020202020204" pitchFamily="34" charset="0"/>
              </a:rPr>
              <a:t>Comprehensive Experience</a:t>
            </a:r>
            <a:endParaRPr lang="en-US" altLang="en-US" sz="1200" dirty="0">
              <a:latin typeface="Arial" panose="020B0604020202020204" pitchFamily="34" charset="0"/>
              <a:cs typeface="Arial" panose="020B0604020202020204" pitchFamily="34" charset="0"/>
            </a:endParaRPr>
          </a:p>
          <a:p>
            <a:pPr eaLnBrk="1" hangingPunct="1">
              <a:spcBef>
                <a:spcPct val="0"/>
              </a:spcBef>
            </a:pPr>
            <a:r>
              <a:rPr lang="en-US" altLang="en-US" sz="1200" dirty="0">
                <a:latin typeface="Arial" panose="020B0604020202020204" pitchFamily="34" charset="0"/>
                <a:cs typeface="Arial" panose="020B0604020202020204" pitchFamily="34" charset="0"/>
              </a:rPr>
              <a:t>-</a:t>
            </a:r>
            <a:r>
              <a:rPr lang="en-US" altLang="en-US" sz="1000" dirty="0">
                <a:latin typeface="Arial" panose="020B0604020202020204" pitchFamily="34" charset="0"/>
                <a:cs typeface="Arial" panose="020B0604020202020204" pitchFamily="34" charset="0"/>
              </a:rPr>
              <a:t>   </a:t>
            </a:r>
            <a:r>
              <a:rPr lang="en-US" altLang="en-US" sz="1200" dirty="0">
                <a:latin typeface="Arial" panose="020B0604020202020204" pitchFamily="34" charset="0"/>
                <a:cs typeface="Arial" panose="020B0604020202020204" pitchFamily="34" charset="0"/>
              </a:rPr>
              <a:t>Engaging employee enrollment experiences offer a range of action-oriented options to help you deliver simple, flexible, and intuitive solutions to your clients.</a:t>
            </a:r>
          </a:p>
          <a:p>
            <a:pPr eaLnBrk="1" hangingPunct="1">
              <a:spcBef>
                <a:spcPct val="0"/>
              </a:spcBef>
            </a:pPr>
            <a:r>
              <a:rPr lang="en-US" altLang="en-US" sz="1200" dirty="0">
                <a:latin typeface="Arial" panose="020B0604020202020204" pitchFamily="34" charset="0"/>
                <a:cs typeface="Arial" panose="020B0604020202020204" pitchFamily="34" charset="0"/>
              </a:rPr>
              <a:t>-</a:t>
            </a:r>
            <a:r>
              <a:rPr lang="en-US" altLang="en-US" sz="1000" dirty="0">
                <a:latin typeface="Arial" panose="020B0604020202020204" pitchFamily="34" charset="0"/>
                <a:cs typeface="Arial" panose="020B0604020202020204" pitchFamily="34" charset="0"/>
              </a:rPr>
              <a:t>   </a:t>
            </a:r>
            <a:r>
              <a:rPr lang="en-US" altLang="en-US" sz="1200" dirty="0">
                <a:latin typeface="Arial" panose="020B0604020202020204" pitchFamily="34" charset="0"/>
                <a:cs typeface="Arial" panose="020B0604020202020204" pitchFamily="34" charset="0"/>
              </a:rPr>
              <a:t>Employee targeted communications and capabilities that have cohesive, look and feel  </a:t>
            </a:r>
          </a:p>
          <a:p>
            <a:pPr eaLnBrk="1" hangingPunct="1">
              <a:spcBef>
                <a:spcPct val="0"/>
              </a:spcBef>
            </a:pPr>
            <a:endParaRPr lang="en-US" alt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C16A3E-700A-4DD2-96CA-F087C2517816}" type="slidenum">
              <a:rPr kumimoji="0" lang="en-US"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7734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latin typeface="Arial" panose="020B0604020202020204" pitchFamily="34" charset="0"/>
                <a:cs typeface="Arial" panose="020B0604020202020204" pitchFamily="34" charset="0"/>
              </a:rPr>
              <a:t>We recognize that there could be opportunities within your book of business that could benefit from consolidating carriers – whether due to service issues with the current carrier, or additional efficiencies that could be gained from your service teams.  </a:t>
            </a:r>
          </a:p>
          <a:p>
            <a:pPr eaLnBrk="1" hangingPunct="1">
              <a:spcBef>
                <a:spcPct val="0"/>
              </a:spcBef>
            </a:pPr>
            <a:endParaRPr lang="en-US" altLang="en-US" dirty="0">
              <a:latin typeface="Arial" panose="020B0604020202020204" pitchFamily="34" charset="0"/>
              <a:cs typeface="Arial" panose="020B0604020202020204" pitchFamily="34" charset="0"/>
            </a:endParaRPr>
          </a:p>
          <a:p>
            <a:pPr eaLnBrk="1" hangingPunct="1">
              <a:spcBef>
                <a:spcPct val="0"/>
              </a:spcBef>
            </a:pPr>
            <a:r>
              <a:rPr lang="en-US" altLang="en-US" dirty="0">
                <a:latin typeface="Arial" panose="020B0604020202020204" pitchFamily="34" charset="0"/>
                <a:cs typeface="Arial" panose="020B0604020202020204" pitchFamily="34" charset="0"/>
              </a:rPr>
              <a:t>In response to these opportunities, we have developed a disciplined approach to assess, implement and service these multi-customer blocks of business.  Dedicated resources across our organization including specialists in underwriting, contracts and service will ensure that we develop the best transition plan for your clients, matching current plan designs and rates where possible, while providing the customer experience that you expect from MetLife.  Our dedicated resources can review opportunities within your book of business to evaluate the aggregation of two or more employer groups across industry verticals.  </a:t>
            </a:r>
          </a:p>
          <a:p>
            <a:pPr eaLnBrk="1" hangingPunct="1">
              <a:spcBef>
                <a:spcPct val="0"/>
              </a:spcBef>
            </a:pPr>
            <a:endParaRPr lang="en-US" altLang="en-US" dirty="0">
              <a:latin typeface="Arial" panose="020B0604020202020204" pitchFamily="34" charset="0"/>
              <a:cs typeface="Arial" panose="020B0604020202020204" pitchFamily="34" charset="0"/>
            </a:endParaRPr>
          </a:p>
          <a:p>
            <a:pPr eaLnBrk="1" hangingPunct="1">
              <a:spcBef>
                <a:spcPct val="0"/>
              </a:spcBef>
            </a:pPr>
            <a:r>
              <a:rPr lang="en-US" altLang="en-US" dirty="0">
                <a:latin typeface="Arial" panose="020B0604020202020204" pitchFamily="34" charset="0"/>
                <a:cs typeface="Arial" panose="020B0604020202020204" pitchFamily="34" charset="0"/>
              </a:rPr>
              <a:t>In addition, for situations that involve associations or Professional Employment Organizations (PEOs), we have expert resources available through our Specialty Market sales and service team that will help us navigate through to the best benefit solution for your clients.     </a:t>
            </a:r>
          </a:p>
          <a:p>
            <a:pPr eaLnBrk="1" hangingPunct="1">
              <a:spcBef>
                <a:spcPct val="0"/>
              </a:spcBef>
            </a:pPr>
            <a:endParaRPr lang="en-US" altLang="en-US" b="1" dirty="0">
              <a:latin typeface="Arial" panose="020B0604020202020204" pitchFamily="34" charset="0"/>
              <a:cs typeface="Arial" panose="020B0604020202020204" pitchFamily="34" charset="0"/>
            </a:endParaRPr>
          </a:p>
          <a:p>
            <a:pPr eaLnBrk="1" hangingPunct="1">
              <a:spcBef>
                <a:spcPct val="0"/>
              </a:spcBef>
            </a:pPr>
            <a:r>
              <a:rPr lang="en-US" altLang="en-US" b="1" dirty="0">
                <a:latin typeface="Arial" panose="020B0604020202020204" pitchFamily="34" charset="0"/>
                <a:cs typeface="Arial" panose="020B0604020202020204" pitchFamily="34" charset="0"/>
              </a:rPr>
              <a:t>Watch the RM Block Takeovers training delivered in October 2018: </a:t>
            </a:r>
            <a:r>
              <a:rPr lang="en-US" altLang="en-US" dirty="0">
                <a:latin typeface="Arial" panose="020B0604020202020204" pitchFamily="34" charset="0"/>
                <a:cs typeface="Arial" panose="020B0604020202020204" pitchFamily="34" charset="0"/>
              </a:rPr>
              <a:t>https://my.metlife.com/sites/LearningSolutions/SitePages/Training%20Replays.aspx</a:t>
            </a:r>
          </a:p>
          <a:p>
            <a:pPr eaLnBrk="1" hangingPunct="1">
              <a:spcBef>
                <a:spcPct val="0"/>
              </a:spcBef>
            </a:pPr>
            <a:endParaRPr lang="en-US" altLang="en-US" dirty="0">
              <a:latin typeface="Arial" panose="020B0604020202020204" pitchFamily="34" charset="0"/>
              <a:cs typeface="Arial" panose="020B0604020202020204" pitchFamily="34" charset="0"/>
            </a:endParaRPr>
          </a:p>
          <a:p>
            <a:pPr eaLnBrk="1" hangingPunct="1">
              <a:spcBef>
                <a:spcPct val="0"/>
              </a:spcBef>
            </a:pPr>
            <a:r>
              <a:rPr lang="en-US" altLang="en-US" b="1" dirty="0">
                <a:latin typeface="Arial" panose="020B0604020202020204" pitchFamily="34" charset="0"/>
                <a:cs typeface="Arial" panose="020B0604020202020204" pitchFamily="34" charset="0"/>
              </a:rPr>
              <a:t>Additional information: </a:t>
            </a:r>
            <a:r>
              <a:rPr lang="en-US" altLang="en-US" dirty="0">
                <a:latin typeface="Arial" panose="020B0604020202020204" pitchFamily="34" charset="0"/>
                <a:cs typeface="Arial" panose="020B0604020202020204" pitchFamily="34" charset="0"/>
              </a:rPr>
              <a:t>https://my.metlife.com/sites/LearningSolutions/Lists/All%20Training/Attachments/526/RM_BlockTake-over_FINAL_L0918508779[exp1119][All%20States].pdf</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C16A3E-700A-4DD2-96CA-F087C2517816}" type="slidenum">
              <a:rPr kumimoji="0" lang="en-US"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9014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DBAF3E0E-0776-4B9E-8D7F-070934FE4A9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F3654B34-4964-41D7-B8B6-29170993993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solidFill>
                  <a:srgbClr val="000000"/>
                </a:solidFill>
                <a:latin typeface="Arial" panose="020B0604020202020204" pitchFamily="34" charset="0"/>
                <a:cs typeface="Arial" panose="020B0604020202020204" pitchFamily="34" charset="0"/>
              </a:rPr>
              <a:t>MESSAGE:</a:t>
            </a:r>
            <a:r>
              <a:rPr lang="en-US" altLang="en-US" b="1" dirty="0">
                <a:latin typeface="Arial" panose="020B0604020202020204" pitchFamily="34" charset="0"/>
                <a:cs typeface="Arial" panose="020B0604020202020204" pitchFamily="34" charset="0"/>
              </a:rPr>
              <a:t>  The second most important aspect of a dental benefits program outside of the network is the plan design and often they have not been modernized to reflect the latest innovations in dentistry, research and market benefit trends.</a:t>
            </a:r>
          </a:p>
          <a:p>
            <a:pPr eaLnBrk="1" hangingPunct="1">
              <a:spcBef>
                <a:spcPct val="0"/>
              </a:spcBef>
            </a:pPr>
            <a:endParaRPr lang="en-US" altLang="en-US" dirty="0">
              <a:latin typeface="Arial" panose="020B0604020202020204" pitchFamily="34" charset="0"/>
              <a:cs typeface="Arial" panose="020B0604020202020204" pitchFamily="34" charset="0"/>
            </a:endParaRPr>
          </a:p>
          <a:p>
            <a:pPr eaLnBrk="1" hangingPunct="1">
              <a:spcBef>
                <a:spcPct val="0"/>
              </a:spcBef>
            </a:pPr>
            <a:r>
              <a:rPr lang="en-US" altLang="en-US" dirty="0">
                <a:latin typeface="Arial" panose="020B0604020202020204" pitchFamily="34" charset="0"/>
                <a:cs typeface="Arial" panose="020B0604020202020204" pitchFamily="34" charset="0"/>
              </a:rPr>
              <a:t>Outside of the dental network the second most important aspect of a dental benefits program is the plan design.  However, many of today’s plan designs may not have been modernized to provide the most value to both employees and to employers.  A plan design that has been strategically built based upon the latest relevant evidence based research, current protocols on how dentists practice, as well as market benefit trends can help to save money for plan participants and employers while encouraging appropriate and necessary care.  MetLife provides a high level of consultative expertise for employers around these three components when evaluating an employer’s program.  Recommendations for plan designs are developed with the aid of in house clinical experts who are all dentists along with MetLife’s Dental Advisory council which is made up of academic dentists from the nation’s dental schools as well as practicing dentists.  These experts make sure the recommendations align with current standards of dental care backed by clinical research as well as alignment with current practice protocols developed on how dentists practice today.  Also, the current market trends are considered where benefit dollars are redistributed in a mindful manner based upon what services plan participants need and want.  This is a consumer based model where services that prevent and treat disease are benefitted at a higher level than more elective dental procedures. </a:t>
            </a:r>
          </a:p>
          <a:p>
            <a:pPr eaLnBrk="1" hangingPunct="1">
              <a:spcBef>
                <a:spcPct val="0"/>
              </a:spcBef>
            </a:pPr>
            <a:endParaRPr lang="en-US" altLang="en-US" dirty="0">
              <a:latin typeface="Arial" panose="020B0604020202020204" pitchFamily="34" charset="0"/>
              <a:cs typeface="Arial" panose="020B0604020202020204" pitchFamily="34" charset="0"/>
            </a:endParaRPr>
          </a:p>
          <a:p>
            <a:pPr eaLnBrk="1" hangingPunct="1">
              <a:spcBef>
                <a:spcPct val="0"/>
              </a:spcBef>
            </a:pPr>
            <a:r>
              <a:rPr lang="en-US" altLang="en-US" dirty="0">
                <a:latin typeface="Arial" panose="020B0604020202020204" pitchFamily="34" charset="0"/>
                <a:cs typeface="Arial" panose="020B0604020202020204" pitchFamily="34" charset="0"/>
              </a:rPr>
              <a:t>In addition to network, plan design is a key component of any dental benefit plan.  When you think about it, dental benefits have not changed that much for decades but dentistry and technology have.  15-20 years ago, a crown was only expected to last 5 years.  Now a crown is expected to last 10+ years, yet we still see plan designs with crown replacement at 5 years.  Our approach to plan design is consultative.  We believe a good dental plan is based on valid clinical research and that the benefits should align with dentists’ practice protocols.  We also recommend that your plan consider market trends, meaning that it deliver coverage for services that employees value.  While we have an abundance of flexibility when it comes to plan design, our recommended standards are based on this philosophy.</a:t>
            </a:r>
          </a:p>
          <a:p>
            <a:pPr eaLnBrk="1" hangingPunct="1">
              <a:spcBef>
                <a:spcPct val="0"/>
              </a:spcBef>
            </a:pPr>
            <a:endParaRPr lang="en-US" altLang="en-US" dirty="0">
              <a:latin typeface="Arial" panose="020B0604020202020204" pitchFamily="34" charset="0"/>
              <a:cs typeface="Arial" panose="020B0604020202020204" pitchFamily="34" charset="0"/>
            </a:endParaRPr>
          </a:p>
          <a:p>
            <a:pPr eaLnBrk="1" hangingPunct="1">
              <a:spcBef>
                <a:spcPct val="0"/>
              </a:spcBef>
            </a:pPr>
            <a:r>
              <a:rPr lang="en-US" altLang="en-US" i="1" dirty="0">
                <a:latin typeface="Arial" panose="020B0604020202020204" pitchFamily="34" charset="0"/>
                <a:cs typeface="Arial" panose="020B0604020202020204" pitchFamily="34" charset="0"/>
              </a:rPr>
              <a:t>[If making plan design change recommendations. . . ]   </a:t>
            </a:r>
            <a:r>
              <a:rPr lang="en-US" altLang="en-US" dirty="0">
                <a:latin typeface="Arial" panose="020B0604020202020204" pitchFamily="34" charset="0"/>
                <a:cs typeface="Arial" panose="020B0604020202020204" pitchFamily="34" charset="0"/>
              </a:rPr>
              <a:t>The next couple of slides highlight some changes we are recommending to your current plan design. . . </a:t>
            </a:r>
          </a:p>
          <a:p>
            <a:pPr eaLnBrk="1" hangingPunct="1">
              <a:spcBef>
                <a:spcPct val="0"/>
              </a:spcBef>
            </a:pPr>
            <a:endParaRPr lang="en-GB" altLang="en-US" dirty="0">
              <a:latin typeface="MetLife Circular Light" pitchFamily="34" charset="0"/>
              <a:cs typeface="MetLife Circular Light" pitchFamily="34" charset="0"/>
            </a:endParaRPr>
          </a:p>
          <a:p>
            <a:pPr eaLnBrk="1" hangingPunct="1">
              <a:spcBef>
                <a:spcPct val="0"/>
              </a:spcBef>
            </a:pPr>
            <a:endParaRPr lang="en-PH" altLang="en-US" dirty="0">
              <a:latin typeface="MetLife Circular Light" pitchFamily="34" charset="0"/>
              <a:cs typeface="MetLife Circular Light" pitchFamily="34" charset="0"/>
            </a:endParaRPr>
          </a:p>
        </p:txBody>
      </p:sp>
      <p:sp>
        <p:nvSpPr>
          <p:cNvPr id="37892" name="Slide Number Placeholder 3">
            <a:extLst>
              <a:ext uri="{FF2B5EF4-FFF2-40B4-BE49-F238E27FC236}">
                <a16:creationId xmlns:a16="http://schemas.microsoft.com/office/drawing/2014/main" id="{C0D8A53F-2BB2-4B83-B1FA-D8391269801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B73FC88-AD28-4615-9FA7-1BD8A8DCA872}" type="slidenum">
              <a:rPr kumimoji="0" lang="en-US" altLang="en-US" sz="1000" b="0" i="0" u="none" strike="noStrike" kern="1200" cap="none" spc="0" normalizeH="0" baseline="0" noProof="0" smtClean="0">
                <a:ln>
                  <a:noFill/>
                </a:ln>
                <a:solidFill>
                  <a:prstClr val="black"/>
                </a:solidFill>
                <a:effectLst/>
                <a:uLnTx/>
                <a:uFillTx/>
                <a:latin typeface="MetLife Circular Light" pitchFamily="34" charset="0"/>
                <a:ea typeface="MetLife Circular Light" pitchFamily="34" charset="0"/>
                <a:cs typeface="MetLife Circular Light"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000" b="0" i="0" u="none" strike="noStrike" kern="1200" cap="none" spc="0" normalizeH="0" baseline="0" noProof="0" dirty="0">
              <a:ln>
                <a:noFill/>
              </a:ln>
              <a:solidFill>
                <a:prstClr val="black"/>
              </a:solidFill>
              <a:effectLst/>
              <a:uLnTx/>
              <a:uFillTx/>
              <a:latin typeface="MetLife Circular Light" pitchFamily="34" charset="0"/>
              <a:ea typeface="MetLife Circular Light" pitchFamily="34" charset="0"/>
              <a:cs typeface="MetLife Circular Light" pitchFamily="34" charset="0"/>
            </a:endParaRPr>
          </a:p>
        </p:txBody>
      </p:sp>
    </p:spTree>
    <p:extLst>
      <p:ext uri="{BB962C8B-B14F-4D97-AF65-F5344CB8AC3E}">
        <p14:creationId xmlns:p14="http://schemas.microsoft.com/office/powerpoint/2010/main" val="3852134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latin typeface="Arial"/>
                <a:ea typeface="Arial"/>
                <a:cs typeface="Arial"/>
                <a:sym typeface="Arial"/>
              </a:rPr>
              <a:t>Clear Aligner Therapy: </a:t>
            </a:r>
            <a:endParaRPr lang="en-US" dirty="0"/>
          </a:p>
          <a:p>
            <a:pPr marL="0" lvl="0" indent="0" algn="l" rtl="0">
              <a:lnSpc>
                <a:spcPct val="100000"/>
              </a:lnSpc>
              <a:spcBef>
                <a:spcPts val="0"/>
              </a:spcBef>
              <a:spcAft>
                <a:spcPts val="0"/>
              </a:spcAft>
              <a:buSzPts val="1400"/>
              <a:buNone/>
            </a:pPr>
            <a:r>
              <a:rPr lang="en-US" dirty="0">
                <a:latin typeface="Arial"/>
                <a:ea typeface="Arial"/>
                <a:cs typeface="Arial"/>
                <a:sym typeface="Arial"/>
              </a:rPr>
              <a:t>Clear aligner therapy is ortho with a clear appliance much like an athletic mouth guard vs. silver brackets. There are many options available to consumers and MetLife has made sure to establish relationships and make options available to our dental plan participants.</a:t>
            </a:r>
            <a:endParaRPr lang="en-US" dirty="0"/>
          </a:p>
          <a:p>
            <a:pPr marL="0" lvl="0" indent="0" algn="l" rtl="0">
              <a:lnSpc>
                <a:spcPct val="100000"/>
              </a:lnSpc>
              <a:spcBef>
                <a:spcPts val="0"/>
              </a:spcBef>
              <a:spcAft>
                <a:spcPts val="0"/>
              </a:spcAft>
              <a:buSzPts val="1400"/>
              <a:buNone/>
            </a:pPr>
            <a:endParaRPr lang="en-US" dirty="0">
              <a:latin typeface="Arial"/>
              <a:ea typeface="Arial"/>
              <a:cs typeface="Arial"/>
              <a:sym typeface="Arial"/>
            </a:endParaRPr>
          </a:p>
          <a:p>
            <a:pPr marL="0" lvl="0" indent="0" algn="l" rtl="0">
              <a:lnSpc>
                <a:spcPct val="100000"/>
              </a:lnSpc>
              <a:spcBef>
                <a:spcPts val="0"/>
              </a:spcBef>
              <a:spcAft>
                <a:spcPts val="0"/>
              </a:spcAft>
              <a:buSzPts val="1400"/>
              <a:buNone/>
            </a:pPr>
            <a:r>
              <a:rPr lang="en-US" b="1" dirty="0">
                <a:latin typeface="Arial"/>
                <a:ea typeface="Arial"/>
                <a:cs typeface="Arial"/>
                <a:sym typeface="Arial"/>
              </a:rPr>
              <a:t>Smile Direct Club </a:t>
            </a:r>
            <a:r>
              <a:rPr lang="en-US" dirty="0">
                <a:latin typeface="Arial"/>
                <a:ea typeface="Arial"/>
                <a:cs typeface="Arial"/>
                <a:sym typeface="Arial"/>
              </a:rPr>
              <a:t>– </a:t>
            </a:r>
            <a:r>
              <a:rPr lang="en-US" dirty="0" err="1"/>
              <a:t>SmileDirectClub</a:t>
            </a:r>
            <a:r>
              <a:rPr lang="en-US" dirty="0"/>
              <a:t> dentists are now in network and available through MetLife Dental.</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Employees can get a discount if orthodontia is a part of their dental plan or not:</a:t>
            </a:r>
          </a:p>
          <a:p>
            <a:pPr marL="457200" lvl="1" indent="0" algn="l" rtl="0">
              <a:lnSpc>
                <a:spcPct val="100000"/>
              </a:lnSpc>
              <a:spcBef>
                <a:spcPts val="0"/>
              </a:spcBef>
              <a:spcAft>
                <a:spcPts val="0"/>
              </a:spcAft>
              <a:buSzPts val="1400"/>
              <a:buNone/>
            </a:pPr>
            <a:r>
              <a:rPr lang="en-US" dirty="0"/>
              <a:t>$210 discount for employees of companies with orthodontia coverage.  They will also receive a free whitening kit and free ortho scan</a:t>
            </a:r>
          </a:p>
          <a:p>
            <a:pPr marL="457200" lvl="1" indent="0" algn="l" rtl="0">
              <a:lnSpc>
                <a:spcPct val="100000"/>
              </a:lnSpc>
              <a:spcBef>
                <a:spcPts val="0"/>
              </a:spcBef>
              <a:spcAft>
                <a:spcPts val="0"/>
              </a:spcAft>
              <a:buSzPts val="1400"/>
              <a:buNone/>
            </a:pPr>
            <a:r>
              <a:rPr lang="en-US" dirty="0"/>
              <a:t>$110 discount for employees of companies without orthodontia coverage. They will also receive a free whitening kit and free ortho scan</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For companies with orthodontia coverage, services provided by </a:t>
            </a:r>
            <a:r>
              <a:rPr lang="en-US" dirty="0" err="1"/>
              <a:t>SmileDirectClub</a:t>
            </a:r>
            <a:r>
              <a:rPr lang="en-US" dirty="0"/>
              <a:t> dentists are reimbursed under the plan’s orthodontia treatment (because we are credentialing all of their dentists in our network).</a:t>
            </a:r>
          </a:p>
          <a:p>
            <a:pPr marL="0" lvl="0" indent="0" algn="l" rtl="0">
              <a:lnSpc>
                <a:spcPct val="100000"/>
              </a:lnSpc>
              <a:spcBef>
                <a:spcPts val="0"/>
              </a:spcBef>
              <a:spcAft>
                <a:spcPts val="0"/>
              </a:spcAft>
              <a:buSzPts val="1400"/>
              <a:buNone/>
            </a:pPr>
            <a:r>
              <a:rPr lang="en-US" dirty="0"/>
              <a:t>Our plan offers:</a:t>
            </a:r>
          </a:p>
          <a:p>
            <a:pPr marL="628650" lvl="1" indent="-171450" algn="l" rtl="0">
              <a:lnSpc>
                <a:spcPct val="100000"/>
              </a:lnSpc>
              <a:spcBef>
                <a:spcPts val="0"/>
              </a:spcBef>
              <a:spcAft>
                <a:spcPts val="0"/>
              </a:spcAft>
              <a:buClr>
                <a:schemeClr val="dk1"/>
              </a:buClr>
              <a:buSzPts val="1200"/>
              <a:buFont typeface="Arial"/>
              <a:buChar char="•"/>
            </a:pPr>
            <a:r>
              <a:rPr lang="en-US" dirty="0"/>
              <a:t>A free 3D digital image at one of 235 </a:t>
            </a:r>
            <a:r>
              <a:rPr lang="en-US" dirty="0" err="1"/>
              <a:t>SmileShops</a:t>
            </a:r>
            <a:r>
              <a:rPr lang="en-US" dirty="0"/>
              <a:t> ($0 cost) or an at-home impression kit ($0 cost with rebate)</a:t>
            </a:r>
          </a:p>
          <a:p>
            <a:pPr marL="457200" lvl="1" indent="0" algn="l" rtl="0">
              <a:lnSpc>
                <a:spcPct val="100000"/>
              </a:lnSpc>
              <a:spcBef>
                <a:spcPts val="0"/>
              </a:spcBef>
              <a:spcAft>
                <a:spcPts val="0"/>
              </a:spcAft>
              <a:buSzPts val="1400"/>
              <a:buNone/>
            </a:pPr>
            <a:r>
              <a:rPr lang="en-US" b="1" dirty="0"/>
              <a:t>bright on™ </a:t>
            </a:r>
            <a:r>
              <a:rPr lang="en-US" dirty="0"/>
              <a:t>premium teeth whitening ($0 cost)</a:t>
            </a:r>
          </a:p>
          <a:p>
            <a:pPr marL="457200" lvl="1" indent="0" algn="l" rtl="0">
              <a:lnSpc>
                <a:spcPct val="100000"/>
              </a:lnSpc>
              <a:spcBef>
                <a:spcPts val="0"/>
              </a:spcBef>
              <a:spcAft>
                <a:spcPts val="0"/>
              </a:spcAft>
              <a:buSzPts val="1400"/>
              <a:buNone/>
            </a:pPr>
            <a:endParaRPr lang="en-US" dirty="0"/>
          </a:p>
          <a:p>
            <a:pPr marL="628650" lvl="1" indent="-171450" algn="l" rtl="0">
              <a:lnSpc>
                <a:spcPct val="100000"/>
              </a:lnSpc>
              <a:spcBef>
                <a:spcPts val="0"/>
              </a:spcBef>
              <a:spcAft>
                <a:spcPts val="0"/>
              </a:spcAft>
              <a:buClr>
                <a:schemeClr val="dk1"/>
              </a:buClr>
              <a:buSzPts val="1200"/>
              <a:buFont typeface="Arial"/>
              <a:buChar char="•"/>
            </a:pPr>
            <a:r>
              <a:rPr lang="en-US" dirty="0"/>
              <a:t>You’ll be assigned a duly licensed dentist or orthodontist to develop your treatment plan and monitor your progress</a:t>
            </a:r>
          </a:p>
          <a:p>
            <a:pPr marL="0" lvl="0" indent="0" algn="l" rtl="0">
              <a:lnSpc>
                <a:spcPct val="100000"/>
              </a:lnSpc>
              <a:spcBef>
                <a:spcPts val="0"/>
              </a:spcBef>
              <a:spcAft>
                <a:spcPts val="0"/>
              </a:spcAft>
              <a:buSzPts val="1400"/>
              <a:buNone/>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 Certain providers may participate with MetLife through an agreement that MetLife has with a vendor. Providers available through a vendor are subject to the vendor's credentialing process and requirements, Not MetLife's. If you should have any questions, </a:t>
            </a:r>
            <a:r>
              <a:rPr lang="en-US" sz="1800" dirty="0" err="1">
                <a:effectLst/>
                <a:latin typeface="Segoe UI" panose="020B0502040204020203" pitchFamily="34" charset="0"/>
              </a:rPr>
              <a:t>contaict</a:t>
            </a:r>
            <a:r>
              <a:rPr lang="en-US" sz="1800" dirty="0">
                <a:effectLst/>
                <a:latin typeface="Segoe UI" panose="020B0502040204020203" pitchFamily="34" charset="0"/>
              </a:rPr>
              <a:t> MetLife Customer Service</a:t>
            </a:r>
            <a:endParaRPr lang="en-US" sz="1800" dirty="0">
              <a:effectLst/>
              <a:latin typeface="Arial" panose="020B0604020202020204" pitchFamily="34" charset="0"/>
            </a:endParaRPr>
          </a:p>
          <a:p>
            <a:endParaRPr lang="en-PH"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AD15A5-6128-B84F-818D-8AA5BDD9AF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charset="0"/>
            </a:endParaRPr>
          </a:p>
        </p:txBody>
      </p:sp>
    </p:spTree>
    <p:extLst>
      <p:ext uri="{BB962C8B-B14F-4D97-AF65-F5344CB8AC3E}">
        <p14:creationId xmlns:p14="http://schemas.microsoft.com/office/powerpoint/2010/main" val="30975801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1" dirty="0">
                <a:latin typeface="Arial" panose="020B0604020202020204" pitchFamily="34" charset="0"/>
                <a:cs typeface="Arial" panose="020B0604020202020204" pitchFamily="34" charset="0"/>
              </a:rPr>
              <a:t>Message: We have made several enhancements over the past 12-18 months. Our holistic approach to digital servicing enhances a variety of employer and employee experiences and addresses multiple needs. </a:t>
            </a:r>
          </a:p>
          <a:p>
            <a:pPr eaLnBrk="1" hangingPunct="1">
              <a:spcBef>
                <a:spcPct val="0"/>
              </a:spcBef>
            </a:pPr>
            <a:r>
              <a:rPr lang="en-US" altLang="en-US" dirty="0">
                <a:latin typeface="Arial" panose="020B0604020202020204" pitchFamily="34" charset="0"/>
                <a:cs typeface="Arial" panose="020B0604020202020204" pitchFamily="34" charset="0"/>
              </a:rPr>
              <a:t>What we Delivered:</a:t>
            </a:r>
          </a:p>
          <a:p>
            <a:pPr eaLnBrk="1" hangingPunct="1">
              <a:lnSpc>
                <a:spcPct val="90000"/>
              </a:lnSpc>
              <a:spcBef>
                <a:spcPct val="0"/>
              </a:spcBef>
            </a:pPr>
            <a:endParaRPr lang="en-US" altLang="en-US" dirty="0">
              <a:latin typeface="Arial" panose="020B0604020202020204" pitchFamily="34" charset="0"/>
              <a:cs typeface="Arial" panose="020B0604020202020204" pitchFamily="34" charset="0"/>
            </a:endParaRPr>
          </a:p>
          <a:p>
            <a:pPr eaLnBrk="1" hangingPunct="1">
              <a:lnSpc>
                <a:spcPct val="90000"/>
              </a:lnSpc>
              <a:spcBef>
                <a:spcPct val="0"/>
              </a:spcBef>
            </a:pPr>
            <a:r>
              <a:rPr lang="en-US" altLang="en-US" dirty="0">
                <a:latin typeface="Arial" panose="020B0604020202020204" pitchFamily="34" charset="0"/>
                <a:cs typeface="Arial" panose="020B0604020202020204" pitchFamily="34" charset="0"/>
              </a:rPr>
              <a:t>Enhanced MyBenefits</a:t>
            </a:r>
          </a:p>
          <a:p>
            <a:pPr eaLnBrk="1" hangingPunct="1">
              <a:spcBef>
                <a:spcPct val="0"/>
              </a:spcBef>
            </a:pPr>
            <a:r>
              <a:rPr lang="en-US" altLang="en-US" sz="1100" b="1" dirty="0">
                <a:latin typeface="MetLife Circular Light" pitchFamily="34" charset="0"/>
                <a:cs typeface="Arial" panose="020B0604020202020204" pitchFamily="34" charset="0"/>
              </a:rPr>
              <a:t>NOTE: </a:t>
            </a:r>
            <a:r>
              <a:rPr lang="en-US" altLang="en-US" sz="1100" dirty="0">
                <a:latin typeface="MetLife Circular Light" pitchFamily="34" charset="0"/>
                <a:cs typeface="Arial" panose="020B0604020202020204" pitchFamily="34" charset="0"/>
              </a:rPr>
              <a:t>the overview supports all products but as users go deeper into a specific coverage, they will be led to the product specific experience which might sit with a vendor (VSD, Dell, etc.). We will address this over the course of 2018 (Dental, Disability) and 2019 (Voluntary)</a:t>
            </a:r>
          </a:p>
          <a:p>
            <a:pPr eaLnBrk="1" hangingPunct="1">
              <a:spcBef>
                <a:spcPct val="0"/>
              </a:spcBef>
            </a:pPr>
            <a:endParaRPr lang="en-US" altLang="en-US" dirty="0">
              <a:latin typeface="MetLife Circular Light" pitchFamily="34" charset="0"/>
              <a:cs typeface="MetLife Circular Light" pitchFamily="34" charset="0"/>
            </a:endParaRPr>
          </a:p>
          <a:p>
            <a:pPr eaLnBrk="1" hangingPunct="1">
              <a:spcBef>
                <a:spcPct val="0"/>
              </a:spcBef>
              <a:buFontTx/>
              <a:buChar char="•"/>
            </a:pPr>
            <a:r>
              <a:rPr lang="en-US" altLang="en-US" dirty="0">
                <a:latin typeface="MetLife Circular Light" pitchFamily="34" charset="0"/>
                <a:cs typeface="MetLife Circular Light" pitchFamily="34" charset="0"/>
              </a:rPr>
              <a:t>New MyAccounts page</a:t>
            </a:r>
          </a:p>
          <a:p>
            <a:pPr eaLnBrk="1" hangingPunct="1">
              <a:spcBef>
                <a:spcPct val="0"/>
              </a:spcBef>
              <a:buFontTx/>
              <a:buChar char="•"/>
            </a:pPr>
            <a:r>
              <a:rPr lang="en-US" altLang="en-US" dirty="0">
                <a:latin typeface="MetLife Circular Light" pitchFamily="34" charset="0"/>
                <a:cs typeface="MetLife Circular Light" pitchFamily="34" charset="0"/>
              </a:rPr>
              <a:t>All products in one place</a:t>
            </a:r>
          </a:p>
          <a:p>
            <a:pPr eaLnBrk="1" hangingPunct="1">
              <a:spcBef>
                <a:spcPct val="0"/>
              </a:spcBef>
              <a:buFontTx/>
              <a:buChar char="•"/>
            </a:pPr>
            <a:r>
              <a:rPr lang="en-US" altLang="en-US" dirty="0">
                <a:latin typeface="MetLife Circular Light" pitchFamily="34" charset="0"/>
                <a:cs typeface="MetLife Circular Light" pitchFamily="34" charset="0"/>
              </a:rPr>
              <a:t>Mobile enabled – works on most phones and tablets</a:t>
            </a:r>
          </a:p>
          <a:p>
            <a:pPr eaLnBrk="1" hangingPunct="1">
              <a:spcBef>
                <a:spcPct val="0"/>
              </a:spcBef>
              <a:buFontTx/>
              <a:buChar char="•"/>
            </a:pPr>
            <a:r>
              <a:rPr lang="en-US" altLang="en-US" dirty="0">
                <a:latin typeface="MetLife Circular Light" pitchFamily="34" charset="0"/>
                <a:cs typeface="MetLife Circular Light" pitchFamily="34" charset="0"/>
              </a:rPr>
              <a:t>Refreshed design and navigation – fewer clicks to get to relevant information</a:t>
            </a:r>
          </a:p>
          <a:p>
            <a:pPr eaLnBrk="1" hangingPunct="1">
              <a:spcBef>
                <a:spcPct val="0"/>
              </a:spcBef>
              <a:buFontTx/>
              <a:buChar char="•"/>
            </a:pPr>
            <a:r>
              <a:rPr lang="en-US" altLang="en-US" dirty="0">
                <a:latin typeface="MetLife Circular Light" pitchFamily="34" charset="0"/>
                <a:cs typeface="MetLife Circular Light" pitchFamily="34" charset="0"/>
              </a:rPr>
              <a:t>Customizable alert center – determine how you would like to receive status updates </a:t>
            </a:r>
          </a:p>
          <a:p>
            <a:pPr eaLnBrk="1" hangingPunct="1">
              <a:spcBef>
                <a:spcPct val="0"/>
              </a:spcBef>
              <a:buFontTx/>
              <a:buChar char="•"/>
            </a:pPr>
            <a:r>
              <a:rPr lang="en-US" altLang="en-US" dirty="0">
                <a:latin typeface="MetLife Circular Light" pitchFamily="34" charset="0"/>
                <a:cs typeface="MetLife Circular Light" pitchFamily="34" charset="0"/>
              </a:rPr>
              <a:t>Access to key forms – product specific forms and information are available for download</a:t>
            </a:r>
          </a:p>
          <a:p>
            <a:pPr eaLnBrk="1" hangingPunct="1">
              <a:lnSpc>
                <a:spcPct val="90000"/>
              </a:lnSpc>
              <a:spcBef>
                <a:spcPct val="0"/>
              </a:spcBef>
            </a:pPr>
            <a:endParaRPr lang="en-US" altLang="en-US" dirty="0">
              <a:latin typeface="Arial" panose="020B0604020202020204" pitchFamily="34" charset="0"/>
              <a:cs typeface="Arial" panose="020B0604020202020204" pitchFamily="34" charset="0"/>
            </a:endParaRPr>
          </a:p>
          <a:p>
            <a:pPr eaLnBrk="1" hangingPunct="1">
              <a:lnSpc>
                <a:spcPct val="90000"/>
              </a:lnSpc>
              <a:spcBef>
                <a:spcPct val="0"/>
              </a:spcBef>
            </a:pPr>
            <a:r>
              <a:rPr lang="en-US" altLang="en-US" dirty="0">
                <a:latin typeface="Arial" panose="020B0604020202020204" pitchFamily="34" charset="0"/>
                <a:cs typeface="Arial" panose="020B0604020202020204" pitchFamily="34" charset="0"/>
              </a:rPr>
              <a:t>Claim Center</a:t>
            </a:r>
          </a:p>
          <a:p>
            <a:pPr marL="0" lvl="1">
              <a:lnSpc>
                <a:spcPct val="90000"/>
              </a:lnSpc>
              <a:spcBef>
                <a:spcPts val="630"/>
              </a:spcBef>
            </a:pPr>
            <a:r>
              <a:rPr lang="en-US" altLang="en-US" sz="1100" b="1" dirty="0">
                <a:latin typeface="MetLife Circular Light" pitchFamily="34" charset="0"/>
                <a:cs typeface="Arial" panose="020B0604020202020204" pitchFamily="34" charset="0"/>
              </a:rPr>
              <a:t>NOTE: </a:t>
            </a:r>
            <a:r>
              <a:rPr lang="en-US" altLang="en-US" sz="1100" dirty="0">
                <a:latin typeface="MetLife Circular Light" pitchFamily="34" charset="0"/>
                <a:cs typeface="Arial" panose="020B0604020202020204" pitchFamily="34" charset="0"/>
              </a:rPr>
              <a:t>the overview supports all products but as users go deeper into a specific claim, they will be led to the product specific experience which might sit with a vendor (VSD, Dell, etc.). We will address this over the course of 2018 (Dental, Disability) and 2019 (Voluntary)</a:t>
            </a:r>
          </a:p>
          <a:p>
            <a:pPr marL="0" lvl="1">
              <a:lnSpc>
                <a:spcPct val="90000"/>
              </a:lnSpc>
              <a:spcBef>
                <a:spcPts val="630"/>
              </a:spcBef>
            </a:pPr>
            <a:endParaRPr lang="en-US" altLang="en-US" sz="1100" dirty="0">
              <a:latin typeface="MetLife Circular Light" pitchFamily="34" charset="0"/>
              <a:cs typeface="Arial" panose="020B0604020202020204" pitchFamily="34" charset="0"/>
            </a:endParaRPr>
          </a:p>
          <a:p>
            <a:pPr marL="0" lvl="1">
              <a:lnSpc>
                <a:spcPct val="90000"/>
              </a:lnSpc>
              <a:spcBef>
                <a:spcPts val="630"/>
              </a:spcBef>
              <a:buFontTx/>
              <a:buChar char="•"/>
            </a:pPr>
            <a:r>
              <a:rPr lang="en-US" altLang="en-US" sz="1100" dirty="0">
                <a:latin typeface="MetLife Circular Light" pitchFamily="34" charset="0"/>
                <a:cs typeface="Arial" panose="020B0604020202020204" pitchFamily="34" charset="0"/>
              </a:rPr>
              <a:t>View all your claims summary and detail across all products </a:t>
            </a:r>
          </a:p>
          <a:p>
            <a:pPr marL="0" lvl="1">
              <a:lnSpc>
                <a:spcPct val="90000"/>
              </a:lnSpc>
              <a:spcBef>
                <a:spcPts val="630"/>
              </a:spcBef>
              <a:buFontTx/>
              <a:buChar char="•"/>
            </a:pPr>
            <a:r>
              <a:rPr lang="en-US" altLang="en-US" sz="1100" dirty="0">
                <a:latin typeface="MetLife Circular Light" pitchFamily="34" charset="0"/>
                <a:cs typeface="Arial" panose="020B0604020202020204" pitchFamily="34" charset="0"/>
              </a:rPr>
              <a:t>Customize and filter claims by date, product, group, and claim number</a:t>
            </a:r>
          </a:p>
          <a:p>
            <a:pPr marL="0" lvl="1">
              <a:lnSpc>
                <a:spcPct val="90000"/>
              </a:lnSpc>
              <a:spcBef>
                <a:spcPts val="630"/>
              </a:spcBef>
              <a:buFontTx/>
              <a:buChar char="•"/>
            </a:pPr>
            <a:r>
              <a:rPr lang="en-US" altLang="en-US" sz="1100" dirty="0">
                <a:latin typeface="MetLife Circular Light" pitchFamily="34" charset="0"/>
                <a:cs typeface="Arial" panose="020B0604020202020204" pitchFamily="34" charset="0"/>
              </a:rPr>
              <a:t>Print, email and download claim information</a:t>
            </a:r>
          </a:p>
          <a:p>
            <a:pPr marL="0" lvl="1">
              <a:lnSpc>
                <a:spcPct val="90000"/>
              </a:lnSpc>
              <a:spcBef>
                <a:spcPts val="630"/>
              </a:spcBef>
              <a:buFontTx/>
              <a:buChar char="•"/>
            </a:pPr>
            <a:r>
              <a:rPr lang="en-US" altLang="en-US" sz="1100" dirty="0">
                <a:latin typeface="MetLife Circular Light" pitchFamily="34" charset="0"/>
                <a:cs typeface="Arial" panose="020B0604020202020204" pitchFamily="34" charset="0"/>
              </a:rPr>
              <a:t>Modernized design; mobile device responsive/adaptive (tablet, phone)</a:t>
            </a:r>
          </a:p>
          <a:p>
            <a:pPr marL="0" lvl="1">
              <a:lnSpc>
                <a:spcPct val="90000"/>
              </a:lnSpc>
              <a:spcBef>
                <a:spcPts val="630"/>
              </a:spcBef>
              <a:buFontTx/>
              <a:buChar char="•"/>
            </a:pPr>
            <a:r>
              <a:rPr lang="en-US" altLang="en-US" sz="1100" dirty="0">
                <a:latin typeface="MetLife Circular Light" pitchFamily="34" charset="0"/>
                <a:cs typeface="Arial" panose="020B0604020202020204" pitchFamily="34" charset="0"/>
              </a:rPr>
              <a:t>Fewer clicks to relevant, frequently utilized information</a:t>
            </a:r>
          </a:p>
          <a:p>
            <a:pPr marL="0" lvl="1">
              <a:lnSpc>
                <a:spcPct val="90000"/>
              </a:lnSpc>
              <a:spcBef>
                <a:spcPts val="630"/>
              </a:spcBef>
              <a:buFontTx/>
              <a:buChar char="•"/>
            </a:pPr>
            <a:r>
              <a:rPr lang="en-US" altLang="en-US" sz="1100" dirty="0">
                <a:latin typeface="MetLife Circular Light" pitchFamily="34" charset="0"/>
                <a:cs typeface="Arial" panose="020B0604020202020204" pitchFamily="34" charset="0"/>
              </a:rPr>
              <a:t>Easy-to-read claim status information, including disability direct deposit payments</a:t>
            </a:r>
          </a:p>
          <a:p>
            <a:pPr marL="0" lvl="1">
              <a:lnSpc>
                <a:spcPct val="90000"/>
              </a:lnSpc>
              <a:spcBef>
                <a:spcPts val="630"/>
              </a:spcBef>
              <a:buFontTx/>
              <a:buChar char="•"/>
            </a:pPr>
            <a:r>
              <a:rPr lang="en-US" altLang="en-US" sz="1100" dirty="0">
                <a:latin typeface="MetLife Circular Light" pitchFamily="34" charset="0"/>
                <a:cs typeface="Arial" panose="020B0604020202020204" pitchFamily="34" charset="0"/>
              </a:rPr>
              <a:t>Integrated tutorials and videos</a:t>
            </a:r>
          </a:p>
          <a:p>
            <a:pPr marL="0" lvl="1">
              <a:lnSpc>
                <a:spcPct val="90000"/>
              </a:lnSpc>
              <a:spcBef>
                <a:spcPct val="0"/>
              </a:spcBef>
              <a:buFontTx/>
              <a:buChar char="•"/>
            </a:pPr>
            <a:endParaRPr lang="en-US" altLang="en-US" dirty="0">
              <a:latin typeface="Arial" panose="020B0604020202020204" pitchFamily="34" charset="0"/>
              <a:cs typeface="Arial" panose="020B0604020202020204" pitchFamily="34" charset="0"/>
            </a:endParaRPr>
          </a:p>
          <a:p>
            <a:pPr marL="0" lvl="1">
              <a:lnSpc>
                <a:spcPct val="90000"/>
              </a:lnSpc>
              <a:spcBef>
                <a:spcPct val="0"/>
              </a:spcBef>
            </a:pPr>
            <a:r>
              <a:rPr lang="en-US" altLang="en-US" b="1" dirty="0">
                <a:latin typeface="Arial" panose="020B0604020202020204" pitchFamily="34" charset="0"/>
                <a:cs typeface="Arial" panose="020B0604020202020204" pitchFamily="34" charset="0"/>
              </a:rPr>
              <a:t>Mobile App</a:t>
            </a:r>
          </a:p>
          <a:p>
            <a:pPr marL="0" lvl="1">
              <a:lnSpc>
                <a:spcPct val="90000"/>
              </a:lnSpc>
              <a:spcBef>
                <a:spcPct val="0"/>
              </a:spcBef>
            </a:pPr>
            <a:r>
              <a:rPr lang="en-US" altLang="en-US" dirty="0">
                <a:latin typeface="Arial" panose="020B0604020202020204" pitchFamily="34" charset="0"/>
                <a:cs typeface="Arial" panose="020B0604020202020204" pitchFamily="34" charset="0"/>
              </a:rPr>
              <a:t>Highlights: we have added the ability to view coverage information for most of our products. New users can now create an account from within the app (instead of having to do so on the website)</a:t>
            </a:r>
          </a:p>
          <a:p>
            <a:pPr marL="0" lvl="1">
              <a:lnSpc>
                <a:spcPct val="90000"/>
              </a:lnSpc>
              <a:spcBef>
                <a:spcPct val="0"/>
              </a:spcBef>
              <a:buFontTx/>
              <a:buChar char="•"/>
            </a:pPr>
            <a:r>
              <a:rPr lang="en-US" altLang="en-US" dirty="0">
                <a:latin typeface="Arial" panose="020B0604020202020204" pitchFamily="34" charset="0"/>
                <a:cs typeface="Arial" panose="020B0604020202020204" pitchFamily="34" charset="0"/>
              </a:rPr>
              <a:t>In-app registration </a:t>
            </a:r>
          </a:p>
          <a:p>
            <a:pPr marL="0" lvl="1">
              <a:lnSpc>
                <a:spcPct val="90000"/>
              </a:lnSpc>
              <a:spcBef>
                <a:spcPct val="0"/>
              </a:spcBef>
              <a:buFontTx/>
              <a:buChar char="•"/>
            </a:pPr>
            <a:r>
              <a:rPr lang="en-US" altLang="en-US" dirty="0">
                <a:latin typeface="Arial" panose="020B0604020202020204" pitchFamily="34" charset="0"/>
                <a:cs typeface="Arial" panose="020B0604020202020204" pitchFamily="34" charset="0"/>
              </a:rPr>
              <a:t>Add additional policies</a:t>
            </a:r>
          </a:p>
          <a:p>
            <a:pPr marL="0" lvl="1">
              <a:lnSpc>
                <a:spcPct val="90000"/>
              </a:lnSpc>
              <a:spcBef>
                <a:spcPct val="0"/>
              </a:spcBef>
              <a:buFontTx/>
              <a:buChar char="•"/>
            </a:pPr>
            <a:r>
              <a:rPr lang="en-US" altLang="en-US" dirty="0">
                <a:latin typeface="Arial" panose="020B0604020202020204" pitchFamily="34" charset="0"/>
                <a:cs typeface="Arial" panose="020B0604020202020204" pitchFamily="34" charset="0"/>
              </a:rPr>
              <a:t>A&amp;H coverage info</a:t>
            </a:r>
          </a:p>
          <a:p>
            <a:pPr eaLnBrk="1" hangingPunct="1">
              <a:spcBef>
                <a:spcPct val="0"/>
              </a:spcBef>
              <a:buFontTx/>
              <a:buChar char="•"/>
            </a:pPr>
            <a:r>
              <a:rPr lang="en-US" altLang="en-US" dirty="0">
                <a:latin typeface="MetLife Circular Light" pitchFamily="34" charset="0"/>
                <a:cs typeface="MetLife Circular Light" pitchFamily="34" charset="0"/>
              </a:rPr>
              <a:t>Access via fingerprint authentication </a:t>
            </a:r>
          </a:p>
          <a:p>
            <a:pPr eaLnBrk="1" hangingPunct="1">
              <a:spcBef>
                <a:spcPct val="0"/>
              </a:spcBef>
              <a:buFontTx/>
              <a:buChar char="•"/>
            </a:pPr>
            <a:r>
              <a:rPr lang="en-US" altLang="en-US" dirty="0">
                <a:latin typeface="MetLife Circular Light" pitchFamily="34" charset="0"/>
                <a:cs typeface="MetLife Circular Light" pitchFamily="34" charset="0"/>
              </a:rPr>
              <a:t>Redesigned navigation with shortcuts</a:t>
            </a:r>
          </a:p>
          <a:p>
            <a:pPr eaLnBrk="1" hangingPunct="1">
              <a:spcBef>
                <a:spcPct val="0"/>
              </a:spcBef>
              <a:buFontTx/>
              <a:buChar char="•"/>
            </a:pPr>
            <a:r>
              <a:rPr lang="en-US" altLang="en-US" dirty="0">
                <a:latin typeface="MetLife Circular Light" pitchFamily="34" charset="0"/>
                <a:cs typeface="MetLife Circular Light" pitchFamily="34" charset="0"/>
              </a:rPr>
              <a:t>Broader product support</a:t>
            </a:r>
          </a:p>
          <a:p>
            <a:pPr eaLnBrk="1" hangingPunct="1">
              <a:spcBef>
                <a:spcPct val="0"/>
              </a:spcBef>
              <a:buFontTx/>
              <a:buChar char="•"/>
            </a:pPr>
            <a:r>
              <a:rPr lang="en-US" altLang="en-US" dirty="0">
                <a:latin typeface="MetLife Circular Light" pitchFamily="34" charset="0"/>
                <a:cs typeface="MetLife Circular Light" pitchFamily="34" charset="0"/>
              </a:rPr>
              <a:t>Access to Procedure Fee Estimate tool</a:t>
            </a:r>
          </a:p>
          <a:p>
            <a:pPr marL="0" lvl="1">
              <a:lnSpc>
                <a:spcPct val="90000"/>
              </a:lnSpc>
              <a:spcBef>
                <a:spcPct val="0"/>
              </a:spcBef>
              <a:buFontTx/>
              <a:buChar char="•"/>
            </a:pPr>
            <a:endParaRPr lang="en-US" altLang="en-US" dirty="0">
              <a:latin typeface="Arial" panose="020B0604020202020204" pitchFamily="34" charset="0"/>
              <a:cs typeface="Arial" panose="020B0604020202020204" pitchFamily="34" charset="0"/>
            </a:endParaRPr>
          </a:p>
          <a:p>
            <a:pPr eaLnBrk="1" hangingPunct="1">
              <a:lnSpc>
                <a:spcPct val="90000"/>
              </a:lnSpc>
              <a:spcBef>
                <a:spcPct val="0"/>
              </a:spcBef>
            </a:pPr>
            <a:endParaRPr lang="en-US" altLang="en-US" dirty="0">
              <a:latin typeface="Arial" panose="020B0604020202020204" pitchFamily="34" charset="0"/>
              <a:cs typeface="Arial" panose="020B0604020202020204" pitchFamily="34" charset="0"/>
            </a:endParaRPr>
          </a:p>
          <a:p>
            <a:pPr eaLnBrk="1" hangingPunct="1">
              <a:lnSpc>
                <a:spcPct val="90000"/>
              </a:lnSpc>
              <a:spcBef>
                <a:spcPct val="0"/>
              </a:spcBef>
            </a:pPr>
            <a:r>
              <a:rPr lang="en-US" altLang="en-US" dirty="0">
                <a:latin typeface="Arial" panose="020B0604020202020204" pitchFamily="34" charset="0"/>
                <a:cs typeface="Arial" panose="020B0604020202020204" pitchFamily="34" charset="0"/>
              </a:rPr>
              <a:t>Text notifications </a:t>
            </a:r>
            <a:r>
              <a:rPr lang="en-US" altLang="en-US" dirty="0">
                <a:latin typeface="MetLife Circular Light" pitchFamily="34" charset="0"/>
                <a:cs typeface="MetLife Circular Light" pitchFamily="34" charset="0"/>
              </a:rPr>
              <a:t>Participants can now opt to receive updates on their Disability claim via text (managed through the preferences page on Enhanced MyBenefits)</a:t>
            </a:r>
          </a:p>
          <a:p>
            <a:pPr eaLnBrk="1" hangingPunct="1">
              <a:spcBef>
                <a:spcPct val="0"/>
              </a:spcBef>
              <a:buFontTx/>
              <a:buChar char="•"/>
            </a:pPr>
            <a:r>
              <a:rPr lang="en-US" altLang="en-US" dirty="0">
                <a:latin typeface="MetLife Circular Light" pitchFamily="34" charset="0"/>
                <a:cs typeface="MetLife Circular Light" pitchFamily="34" charset="0"/>
              </a:rPr>
              <a:t>8 types of claim notifications for Disability customers</a:t>
            </a:r>
          </a:p>
          <a:p>
            <a:pPr eaLnBrk="1" hangingPunct="1">
              <a:spcBef>
                <a:spcPct val="0"/>
              </a:spcBef>
              <a:buFontTx/>
              <a:buChar char="•"/>
            </a:pPr>
            <a:r>
              <a:rPr lang="en-US" altLang="en-US" dirty="0">
                <a:latin typeface="MetLife Circular Light" pitchFamily="34" charset="0"/>
                <a:cs typeface="MetLife Circular Light" pitchFamily="34" charset="0"/>
              </a:rPr>
              <a:t>Claim received</a:t>
            </a:r>
          </a:p>
          <a:p>
            <a:pPr eaLnBrk="1" hangingPunct="1">
              <a:spcBef>
                <a:spcPct val="0"/>
              </a:spcBef>
              <a:buFontTx/>
              <a:buChar char="•"/>
            </a:pPr>
            <a:r>
              <a:rPr lang="en-US" altLang="en-US" dirty="0">
                <a:latin typeface="MetLife Circular Light" pitchFamily="34" charset="0"/>
                <a:cs typeface="MetLife Circular Light" pitchFamily="34" charset="0"/>
              </a:rPr>
              <a:t>Additional information needed</a:t>
            </a:r>
          </a:p>
          <a:p>
            <a:pPr eaLnBrk="1" hangingPunct="1">
              <a:spcBef>
                <a:spcPct val="0"/>
              </a:spcBef>
              <a:buFontTx/>
              <a:buChar char="•"/>
            </a:pPr>
            <a:r>
              <a:rPr lang="en-US" altLang="en-US" dirty="0">
                <a:latin typeface="MetLife Circular Light" pitchFamily="34" charset="0"/>
                <a:cs typeface="MetLife Circular Light" pitchFamily="34" charset="0"/>
              </a:rPr>
              <a:t>Confirm return to work date</a:t>
            </a:r>
          </a:p>
          <a:p>
            <a:pPr eaLnBrk="1" hangingPunct="1">
              <a:spcBef>
                <a:spcPct val="0"/>
              </a:spcBef>
              <a:buFontTx/>
              <a:buChar char="•"/>
            </a:pPr>
            <a:r>
              <a:rPr lang="en-US" altLang="en-US" dirty="0">
                <a:latin typeface="MetLife Circular Light" pitchFamily="34" charset="0"/>
                <a:cs typeface="MetLife Circular Light" pitchFamily="34" charset="0"/>
              </a:rPr>
              <a:t>Payment processed</a:t>
            </a:r>
          </a:p>
          <a:p>
            <a:pPr eaLnBrk="1" hangingPunct="1">
              <a:lnSpc>
                <a:spcPct val="90000"/>
              </a:lnSpc>
              <a:spcBef>
                <a:spcPct val="0"/>
              </a:spcBef>
            </a:pPr>
            <a:endParaRPr lang="en-US" altLang="en-US" dirty="0">
              <a:latin typeface="Arial" panose="020B0604020202020204" pitchFamily="34" charset="0"/>
              <a:cs typeface="Arial" panose="020B0604020202020204" pitchFamily="34" charset="0"/>
            </a:endParaRPr>
          </a:p>
          <a:p>
            <a:pPr eaLnBrk="1" hangingPunct="1">
              <a:lnSpc>
                <a:spcPct val="90000"/>
              </a:lnSpc>
              <a:spcBef>
                <a:spcPct val="0"/>
              </a:spcBef>
            </a:pPr>
            <a:r>
              <a:rPr lang="en-US" altLang="en-US" dirty="0">
                <a:latin typeface="Arial" panose="020B0604020202020204" pitchFamily="34" charset="0"/>
                <a:cs typeface="Arial" panose="020B0604020202020204" pitchFamily="34" charset="0"/>
              </a:rPr>
              <a:t>New Servicing channels</a:t>
            </a:r>
          </a:p>
          <a:p>
            <a:pPr eaLnBrk="1" hangingPunct="1">
              <a:spcBef>
                <a:spcPct val="0"/>
              </a:spcBef>
            </a:pPr>
            <a:r>
              <a:rPr lang="en-US" altLang="en-US" dirty="0">
                <a:latin typeface="MetLife Circular Light" pitchFamily="34" charset="0"/>
                <a:cs typeface="MetLife Circular Light" pitchFamily="34" charset="0"/>
              </a:rPr>
              <a:t>We have built capabilities for Alexa and a chatbot on Facebook Messenger</a:t>
            </a:r>
          </a:p>
          <a:p>
            <a:pPr eaLnBrk="1" hangingPunct="1">
              <a:spcBef>
                <a:spcPct val="0"/>
              </a:spcBef>
              <a:buFontTx/>
              <a:buChar char="•"/>
            </a:pPr>
            <a:r>
              <a:rPr lang="en-US" altLang="en-US" dirty="0">
                <a:latin typeface="MetLife Circular Light" pitchFamily="34" charset="0"/>
                <a:cs typeface="MetLife Circular Light" pitchFamily="34" charset="0"/>
              </a:rPr>
              <a:t>Find a vision or dental provider (based on location and network)</a:t>
            </a:r>
          </a:p>
          <a:p>
            <a:pPr eaLnBrk="1" hangingPunct="1">
              <a:spcBef>
                <a:spcPct val="0"/>
              </a:spcBef>
              <a:buFontTx/>
              <a:buChar char="•"/>
            </a:pPr>
            <a:r>
              <a:rPr lang="en-US" altLang="en-US" dirty="0">
                <a:latin typeface="MetLife Circular Light" pitchFamily="34" charset="0"/>
                <a:cs typeface="MetLife Circular Light" pitchFamily="34" charset="0"/>
              </a:rPr>
              <a:t>Dental procedure estimates</a:t>
            </a:r>
          </a:p>
          <a:p>
            <a:pPr eaLnBrk="1" hangingPunct="1">
              <a:lnSpc>
                <a:spcPct val="90000"/>
              </a:lnSpc>
              <a:spcBef>
                <a:spcPct val="0"/>
              </a:spcBef>
            </a:pPr>
            <a:endParaRPr lang="en-US" altLang="en-US" dirty="0">
              <a:latin typeface="Arial" panose="020B0604020202020204" pitchFamily="34" charset="0"/>
              <a:cs typeface="Arial" panose="020B0604020202020204" pitchFamily="34" charset="0"/>
            </a:endParaRPr>
          </a:p>
          <a:p>
            <a:pPr eaLnBrk="1" hangingPunct="1">
              <a:lnSpc>
                <a:spcPct val="90000"/>
              </a:lnSpc>
              <a:spcBef>
                <a:spcPct val="0"/>
              </a:spcBef>
            </a:pPr>
            <a:r>
              <a:rPr lang="en-US" altLang="en-US" dirty="0">
                <a:latin typeface="Arial" panose="020B0604020202020204" pitchFamily="34" charset="0"/>
                <a:cs typeface="Arial" panose="020B0604020202020204" pitchFamily="34" charset="0"/>
              </a:rPr>
              <a:t>Other milestones</a:t>
            </a:r>
          </a:p>
          <a:p>
            <a:pPr marL="0" lvl="1">
              <a:lnSpc>
                <a:spcPct val="90000"/>
              </a:lnSpc>
              <a:spcBef>
                <a:spcPct val="0"/>
              </a:spcBef>
              <a:buFontTx/>
              <a:buChar char="•"/>
            </a:pPr>
            <a:r>
              <a:rPr lang="en-US" altLang="en-US" dirty="0">
                <a:latin typeface="Arial" panose="020B0604020202020204" pitchFamily="34" charset="0"/>
                <a:cs typeface="Arial" panose="020B0604020202020204" pitchFamily="34" charset="0"/>
              </a:rPr>
              <a:t>Statement Accessible for people with disabilities (508)</a:t>
            </a:r>
            <a:endParaRPr lang="en-US" altLang="en-US" b="1" dirty="0">
              <a:latin typeface="Arial" panose="020B0604020202020204" pitchFamily="34" charset="0"/>
              <a:cs typeface="Arial" panose="020B0604020202020204" pitchFamily="34" charset="0"/>
            </a:endParaRPr>
          </a:p>
          <a:p>
            <a:pPr marL="0" lvl="1">
              <a:lnSpc>
                <a:spcPct val="90000"/>
              </a:lnSpc>
              <a:spcBef>
                <a:spcPct val="0"/>
              </a:spcBef>
              <a:buFontTx/>
              <a:buChar char="•"/>
            </a:pPr>
            <a:r>
              <a:rPr lang="en-US" altLang="en-US" dirty="0">
                <a:latin typeface="Arial" panose="020B0604020202020204" pitchFamily="34" charset="0"/>
                <a:cs typeface="Arial" panose="020B0604020202020204" pitchFamily="34" charset="0"/>
              </a:rPr>
              <a:t>Vision: Mobile Optimized service experience on vendor site</a:t>
            </a:r>
          </a:p>
          <a:p>
            <a:endParaRPr lang="en-PH"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AD15A5-6128-B84F-818D-8AA5BDD9AF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charset="0"/>
            </a:endParaRPr>
          </a:p>
        </p:txBody>
      </p:sp>
    </p:spTree>
    <p:extLst>
      <p:ext uri="{BB962C8B-B14F-4D97-AF65-F5344CB8AC3E}">
        <p14:creationId xmlns:p14="http://schemas.microsoft.com/office/powerpoint/2010/main" val="2099244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r>
              <a:rPr lang="en-US" dirty="0"/>
              <a:t>With the acquisition of Versant Health, MetLife has grown to be the third largest vision provider (after VSP and EyeMed), which means we have more experience, bigger networks, and more opportunities to serve our clients in order to give them the best experience possible. Compared to other standalone vision carriers, MetLife has a broad portfolio of many non-medical products which makes us stand out from competition.</a:t>
            </a:r>
          </a:p>
          <a:p>
            <a:endParaRPr lang="en-US" dirty="0"/>
          </a:p>
          <a:p>
            <a:r>
              <a:rPr lang="en-US" dirty="0"/>
              <a:t>Having a recognizable and trusted name is also a big sell when it comes to a low noise category such as vision insurance. </a:t>
            </a:r>
          </a:p>
          <a:p>
            <a:endParaRPr lang="en-US" dirty="0"/>
          </a:p>
          <a:p>
            <a:r>
              <a:rPr lang="en-US" dirty="0"/>
              <a:t>The combination of the three plans MetLife offers earns them the title of the industry’s broadest network.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AD15A5-6128-B84F-818D-8AA5BDD9AF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charset="0"/>
            </a:endParaRPr>
          </a:p>
        </p:txBody>
      </p:sp>
    </p:spTree>
    <p:extLst>
      <p:ext uri="{BB962C8B-B14F-4D97-AF65-F5344CB8AC3E}">
        <p14:creationId xmlns:p14="http://schemas.microsoft.com/office/powerpoint/2010/main" val="23236379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r>
              <a:rPr lang="en-US" sz="1200" b="1" dirty="0"/>
              <a:t>MESSAGE: Superior Vision provides the access to retailers that members want from their provider</a:t>
            </a:r>
          </a:p>
          <a:p>
            <a:endParaRPr lang="en-US" sz="1200" b="1" dirty="0"/>
          </a:p>
          <a:p>
            <a:r>
              <a:rPr lang="en-US" sz="1200" b="0" dirty="0"/>
              <a:t>The presence of large membership clubs is supplemented by vision leaders such as </a:t>
            </a:r>
            <a:r>
              <a:rPr lang="en-US" sz="1200" b="0" dirty="0" err="1"/>
              <a:t>LensCrafters</a:t>
            </a:r>
            <a:r>
              <a:rPr lang="en-US" sz="1200" b="0" dirty="0"/>
              <a:t> (Luxottica), </a:t>
            </a:r>
            <a:r>
              <a:rPr lang="en-US" sz="1200" b="0" dirty="0" err="1"/>
              <a:t>VisionWorks</a:t>
            </a:r>
            <a:r>
              <a:rPr lang="en-US" sz="1200" b="0" dirty="0"/>
              <a:t> and Pearle Vision.</a:t>
            </a:r>
          </a:p>
          <a:p>
            <a:endParaRPr lang="en-US" sz="1200" b="0" dirty="0"/>
          </a:p>
          <a:p>
            <a:endParaRPr lang="en-US" sz="1200" b="0" dirty="0"/>
          </a:p>
          <a:p>
            <a:endParaRPr lang="en-PH"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AD15A5-6128-B84F-818D-8AA5BDD9AF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charset="0"/>
            </a:endParaRPr>
          </a:p>
        </p:txBody>
      </p:sp>
    </p:spTree>
    <p:extLst>
      <p:ext uri="{BB962C8B-B14F-4D97-AF65-F5344CB8AC3E}">
        <p14:creationId xmlns:p14="http://schemas.microsoft.com/office/powerpoint/2010/main" val="40891022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ver 1/2 Imag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0277930-ACE3-4675-9FAC-7A93B7899904}"/>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25427" y="5647238"/>
            <a:ext cx="2153671" cy="843836"/>
          </a:xfrm>
          <a:prstGeom prst="rect">
            <a:avLst/>
          </a:prstGeom>
        </p:spPr>
      </p:pic>
      <p:sp>
        <p:nvSpPr>
          <p:cNvPr id="6" name="Picture Placeholder 5"/>
          <p:cNvSpPr>
            <a:spLocks noGrp="1"/>
          </p:cNvSpPr>
          <p:nvPr>
            <p:ph type="pic" sz="quarter" idx="10" hasCustomPrompt="1"/>
          </p:nvPr>
        </p:nvSpPr>
        <p:spPr>
          <a:xfrm>
            <a:off x="1" y="-1"/>
            <a:ext cx="12192000" cy="3821220"/>
          </a:xfrm>
          <a:solidFill>
            <a:schemeClr val="bg1">
              <a:lumMod val="95000"/>
            </a:schemeClr>
          </a:solidFill>
        </p:spPr>
        <p:txBody>
          <a:bodyPr anchor="ctr"/>
          <a:lstStyle>
            <a:lvl1pPr algn="ctr">
              <a:defRPr sz="1999" b="0" i="0">
                <a:solidFill>
                  <a:schemeClr val="bg1">
                    <a:lumMod val="85000"/>
                  </a:schemeClr>
                </a:solidFill>
                <a:latin typeface="+mn-lt"/>
                <a:ea typeface="MetLife Circular Normal" charset="0"/>
                <a:cs typeface="MetLife Circular Normal" charset="0"/>
              </a:defRPr>
            </a:lvl1pPr>
          </a:lstStyle>
          <a:p>
            <a:r>
              <a:rPr lang="en-US" dirty="0"/>
              <a:t>IMAGE</a:t>
            </a:r>
          </a:p>
        </p:txBody>
      </p:sp>
      <p:sp>
        <p:nvSpPr>
          <p:cNvPr id="10" name="Title 1"/>
          <p:cNvSpPr>
            <a:spLocks noGrp="1"/>
          </p:cNvSpPr>
          <p:nvPr>
            <p:ph type="ctrTitle" hasCustomPrompt="1"/>
          </p:nvPr>
        </p:nvSpPr>
        <p:spPr bwMode="white">
          <a:xfrm>
            <a:off x="457201" y="3886202"/>
            <a:ext cx="11277600" cy="1361873"/>
          </a:xfrm>
        </p:spPr>
        <p:txBody>
          <a:bodyPr anchor="b"/>
          <a:lstStyle>
            <a:lvl1pPr algn="l">
              <a:lnSpc>
                <a:spcPct val="80000"/>
              </a:lnSpc>
              <a:defRPr sz="3999" b="0" i="0" cap="none" baseline="0">
                <a:solidFill>
                  <a:schemeClr val="tx1"/>
                </a:solidFill>
                <a:latin typeface="Georgia" panose="02040502050405020303" pitchFamily="18" charset="0"/>
                <a:cs typeface="Georgia" panose="02040502050405020303" pitchFamily="18" charset="0"/>
              </a:defRPr>
            </a:lvl1pPr>
          </a:lstStyle>
          <a:p>
            <a:r>
              <a:rPr lang="en-US" dirty="0"/>
              <a:t>Presentation Title</a:t>
            </a:r>
          </a:p>
        </p:txBody>
      </p:sp>
      <p:sp>
        <p:nvSpPr>
          <p:cNvPr id="9" name="Subtitle 2"/>
          <p:cNvSpPr>
            <a:spLocks noGrp="1"/>
          </p:cNvSpPr>
          <p:nvPr>
            <p:ph type="subTitle" idx="1" hasCustomPrompt="1"/>
          </p:nvPr>
        </p:nvSpPr>
        <p:spPr bwMode="white">
          <a:xfrm>
            <a:off x="457200" y="5257800"/>
            <a:ext cx="4419601" cy="457200"/>
          </a:xfrm>
        </p:spPr>
        <p:txBody>
          <a:bodyPr tIns="91440" anchor="t">
            <a:noAutofit/>
          </a:bodyPr>
          <a:lstStyle>
            <a:lvl1pPr marL="0" indent="0" algn="l">
              <a:spcBef>
                <a:spcPts val="225"/>
              </a:spcBef>
              <a:buNone/>
              <a:defRPr sz="1400" b="0" i="0" cap="none" spc="0" baseline="0">
                <a:solidFill>
                  <a:schemeClr val="accent2"/>
                </a:solidFill>
                <a:latin typeface="Arial" panose="020B0604020202020204" pitchFamily="34" charset="0"/>
                <a:cs typeface="Arial" panose="020B0604020202020204" pitchFamily="34" charset="0"/>
              </a:defRPr>
            </a:lvl1pPr>
            <a:lvl2pPr marL="342557" indent="0" algn="ctr">
              <a:buNone/>
              <a:defRPr>
                <a:solidFill>
                  <a:schemeClr val="tx1">
                    <a:tint val="75000"/>
                  </a:schemeClr>
                </a:solidFill>
              </a:defRPr>
            </a:lvl2pPr>
            <a:lvl3pPr marL="685112" indent="0" algn="ctr">
              <a:buNone/>
              <a:defRPr>
                <a:solidFill>
                  <a:schemeClr val="tx1">
                    <a:tint val="75000"/>
                  </a:schemeClr>
                </a:solidFill>
              </a:defRPr>
            </a:lvl3pPr>
            <a:lvl4pPr marL="1027672" indent="0" algn="ctr">
              <a:buNone/>
              <a:defRPr>
                <a:solidFill>
                  <a:schemeClr val="tx1">
                    <a:tint val="75000"/>
                  </a:schemeClr>
                </a:solidFill>
              </a:defRPr>
            </a:lvl4pPr>
            <a:lvl5pPr marL="1370226" indent="0" algn="ctr">
              <a:buNone/>
              <a:defRPr>
                <a:solidFill>
                  <a:schemeClr val="tx1">
                    <a:tint val="75000"/>
                  </a:schemeClr>
                </a:solidFill>
              </a:defRPr>
            </a:lvl5pPr>
            <a:lvl6pPr marL="1712784" indent="0" algn="ctr">
              <a:buNone/>
              <a:defRPr>
                <a:solidFill>
                  <a:schemeClr val="tx1">
                    <a:tint val="75000"/>
                  </a:schemeClr>
                </a:solidFill>
              </a:defRPr>
            </a:lvl6pPr>
            <a:lvl7pPr marL="2055341" indent="0" algn="ctr">
              <a:buNone/>
              <a:defRPr>
                <a:solidFill>
                  <a:schemeClr val="tx1">
                    <a:tint val="75000"/>
                  </a:schemeClr>
                </a:solidFill>
              </a:defRPr>
            </a:lvl7pPr>
            <a:lvl8pPr marL="2397894" indent="0" algn="ctr">
              <a:buNone/>
              <a:defRPr>
                <a:solidFill>
                  <a:schemeClr val="tx1">
                    <a:tint val="75000"/>
                  </a:schemeClr>
                </a:solidFill>
              </a:defRPr>
            </a:lvl8pPr>
            <a:lvl9pPr marL="2740455" indent="0" algn="ctr">
              <a:buNone/>
              <a:defRPr>
                <a:solidFill>
                  <a:schemeClr val="tx1">
                    <a:tint val="75000"/>
                  </a:schemeClr>
                </a:solidFill>
              </a:defRPr>
            </a:lvl9pPr>
          </a:lstStyle>
          <a:p>
            <a:r>
              <a:rPr lang="en-US" dirty="0"/>
              <a:t>Presentation date</a:t>
            </a:r>
          </a:p>
        </p:txBody>
      </p:sp>
      <p:sp>
        <p:nvSpPr>
          <p:cNvPr id="14" name="Rectangle 13">
            <a:extLst>
              <a:ext uri="{FF2B5EF4-FFF2-40B4-BE49-F238E27FC236}">
                <a16:creationId xmlns:a16="http://schemas.microsoft.com/office/drawing/2014/main" id="{70028B8F-49F7-4B31-BA62-0829B04CD4E6}"/>
              </a:ext>
            </a:extLst>
          </p:cNvPr>
          <p:cNvSpPr/>
          <p:nvPr/>
        </p:nvSpPr>
        <p:spPr>
          <a:xfrm>
            <a:off x="-1" y="3821219"/>
            <a:ext cx="12192001" cy="649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Ins="457081" rtlCol="0" anchor="ctr"/>
          <a:lstStyle/>
          <a:p>
            <a:pPr algn="r"/>
            <a:endParaRPr lang="en-US" sz="1999" dirty="0">
              <a:solidFill>
                <a:schemeClr val="bg1"/>
              </a:solidFill>
              <a:cs typeface="Open Sans Bold"/>
            </a:endParaRPr>
          </a:p>
        </p:txBody>
      </p:sp>
    </p:spTree>
    <p:extLst>
      <p:ext uri="{BB962C8B-B14F-4D97-AF65-F5344CB8AC3E}">
        <p14:creationId xmlns:p14="http://schemas.microsoft.com/office/powerpoint/2010/main" val="31499331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30642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Objectives/Solutions/Results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319" y="457200"/>
            <a:ext cx="8409482" cy="731520"/>
          </a:xfrm>
        </p:spPr>
        <p:txBody>
          <a:bodyPr anchor="t"/>
          <a:lstStyle>
            <a:lvl1pPr>
              <a:defRPr sz="2800" b="1" i="0">
                <a:solidFill>
                  <a:schemeClr val="accent1"/>
                </a:solidFill>
                <a:latin typeface="+mj-lt"/>
                <a:ea typeface="Georgia Bold" charset="0"/>
                <a:cs typeface="Georgia Bold" charset="0"/>
              </a:defRPr>
            </a:lvl1pPr>
          </a:lstStyle>
          <a:p>
            <a:r>
              <a:rPr lang="en-US" dirty="0"/>
              <a:t>Title</a:t>
            </a:r>
          </a:p>
        </p:txBody>
      </p:sp>
      <p:sp>
        <p:nvSpPr>
          <p:cNvPr id="43" name="Rectangle 7">
            <a:extLst>
              <a:ext uri="{FF2B5EF4-FFF2-40B4-BE49-F238E27FC236}">
                <a16:creationId xmlns:a16="http://schemas.microsoft.com/office/drawing/2014/main" id="{48605227-1789-764B-9FEE-2A07FD10505E}"/>
              </a:ext>
            </a:extLst>
          </p:cNvPr>
          <p:cNvSpPr>
            <a:spLocks noChangeAspect="1" noChangeArrowheads="1"/>
          </p:cNvSpPr>
          <p:nvPr/>
        </p:nvSpPr>
        <p:spPr bwMode="auto">
          <a:xfrm>
            <a:off x="455732" y="1376466"/>
            <a:ext cx="11280537" cy="1820549"/>
          </a:xfrm>
          <a:prstGeom prst="rect">
            <a:avLst/>
          </a:prstGeom>
          <a:solidFill>
            <a:schemeClr val="bg2">
              <a:lumMod val="40000"/>
              <a:lumOff val="60000"/>
              <a:alpha val="50000"/>
            </a:schemeClr>
          </a:solidFill>
          <a:ln w="19050" algn="ctr">
            <a:noFill/>
            <a:miter lim="800000"/>
            <a:headEnd/>
            <a:tailEnd/>
          </a:ln>
        </p:spPr>
        <p:txBody>
          <a:bodyPr lIns="91424" tIns="45712" rIns="91424" bIns="45712" anchor="ctr"/>
          <a:lstStyle/>
          <a:p>
            <a:endParaRPr lang="en-US" sz="1013" dirty="0">
              <a:solidFill>
                <a:prstClr val="black"/>
              </a:solidFill>
            </a:endParaRPr>
          </a:p>
        </p:txBody>
      </p:sp>
      <p:sp>
        <p:nvSpPr>
          <p:cNvPr id="48" name="Triangle 47">
            <a:extLst>
              <a:ext uri="{FF2B5EF4-FFF2-40B4-BE49-F238E27FC236}">
                <a16:creationId xmlns:a16="http://schemas.microsoft.com/office/drawing/2014/main" id="{28FCFDC2-2E45-BD42-9683-E4A2B0EBF286}"/>
              </a:ext>
            </a:extLst>
          </p:cNvPr>
          <p:cNvSpPr/>
          <p:nvPr userDrawn="1"/>
        </p:nvSpPr>
        <p:spPr>
          <a:xfrm rot="5400000">
            <a:off x="4753388" y="1568424"/>
            <a:ext cx="313604" cy="270418"/>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cs typeface="Open Sans Bold"/>
            </a:endParaRPr>
          </a:p>
        </p:txBody>
      </p:sp>
      <p:sp>
        <p:nvSpPr>
          <p:cNvPr id="49" name="Rectangle 7">
            <a:extLst>
              <a:ext uri="{FF2B5EF4-FFF2-40B4-BE49-F238E27FC236}">
                <a16:creationId xmlns:a16="http://schemas.microsoft.com/office/drawing/2014/main" id="{8013A9B8-83EF-B141-B588-B5A2EE87771A}"/>
              </a:ext>
            </a:extLst>
          </p:cNvPr>
          <p:cNvSpPr>
            <a:spLocks noChangeAspect="1" noChangeArrowheads="1"/>
          </p:cNvSpPr>
          <p:nvPr userDrawn="1"/>
        </p:nvSpPr>
        <p:spPr bwMode="auto">
          <a:xfrm>
            <a:off x="457319" y="3500491"/>
            <a:ext cx="11280537" cy="2643327"/>
          </a:xfrm>
          <a:prstGeom prst="rect">
            <a:avLst/>
          </a:prstGeom>
          <a:solidFill>
            <a:schemeClr val="bg2">
              <a:lumMod val="40000"/>
              <a:lumOff val="60000"/>
              <a:alpha val="50000"/>
            </a:schemeClr>
          </a:solidFill>
          <a:ln w="19050" algn="ctr">
            <a:noFill/>
            <a:miter lim="800000"/>
            <a:headEnd/>
            <a:tailEnd/>
          </a:ln>
        </p:spPr>
        <p:txBody>
          <a:bodyPr lIns="91424" tIns="45712" rIns="91424" bIns="45712" anchor="ctr"/>
          <a:lstStyle/>
          <a:p>
            <a:endParaRPr lang="en-US" sz="1013" dirty="0">
              <a:solidFill>
                <a:prstClr val="black"/>
              </a:solidFill>
            </a:endParaRPr>
          </a:p>
        </p:txBody>
      </p:sp>
      <p:sp>
        <p:nvSpPr>
          <p:cNvPr id="50" name="Rectangle 9">
            <a:extLst>
              <a:ext uri="{FF2B5EF4-FFF2-40B4-BE49-F238E27FC236}">
                <a16:creationId xmlns:a16="http://schemas.microsoft.com/office/drawing/2014/main" id="{FF210F3A-A481-3E43-BA64-7BCD81E406AE}"/>
              </a:ext>
            </a:extLst>
          </p:cNvPr>
          <p:cNvSpPr>
            <a:spLocks noChangeAspect="1" noChangeArrowheads="1"/>
          </p:cNvSpPr>
          <p:nvPr userDrawn="1"/>
        </p:nvSpPr>
        <p:spPr bwMode="auto">
          <a:xfrm>
            <a:off x="574762" y="3940839"/>
            <a:ext cx="11046218" cy="2117928"/>
          </a:xfrm>
          <a:prstGeom prst="rect">
            <a:avLst/>
          </a:prstGeom>
          <a:solidFill>
            <a:srgbClr val="FFFFFF"/>
          </a:solidFill>
          <a:ln w="19050" algn="ctr">
            <a:noFill/>
            <a:miter lim="800000"/>
            <a:headEnd/>
            <a:tailEnd/>
          </a:ln>
        </p:spPr>
        <p:txBody>
          <a:bodyPr lIns="91424" tIns="91424" rIns="91424" bIns="91424"/>
          <a:lstStyle/>
          <a:p>
            <a:endParaRPr lang="en-US" sz="1800" dirty="0">
              <a:solidFill>
                <a:schemeClr val="bg2"/>
              </a:solidFill>
            </a:endParaRPr>
          </a:p>
        </p:txBody>
      </p:sp>
      <p:cxnSp>
        <p:nvCxnSpPr>
          <p:cNvPr id="52" name="Straight Connector 51">
            <a:extLst>
              <a:ext uri="{FF2B5EF4-FFF2-40B4-BE49-F238E27FC236}">
                <a16:creationId xmlns:a16="http://schemas.microsoft.com/office/drawing/2014/main" id="{E677A048-0CA7-DD46-972A-A690AB880EEF}"/>
              </a:ext>
            </a:extLst>
          </p:cNvPr>
          <p:cNvCxnSpPr>
            <a:cxnSpLocks/>
          </p:cNvCxnSpPr>
          <p:nvPr userDrawn="1"/>
        </p:nvCxnSpPr>
        <p:spPr>
          <a:xfrm>
            <a:off x="9597809" y="3700845"/>
            <a:ext cx="2328" cy="2357922"/>
          </a:xfrm>
          <a:prstGeom prst="line">
            <a:avLst/>
          </a:prstGeom>
          <a:ln w="85725">
            <a:solidFill>
              <a:srgbClr val="E4E4E5"/>
            </a:solidFill>
            <a:prstDash val="solid"/>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3D9CE326-EB9A-9D47-9472-EB555349AABE}"/>
              </a:ext>
            </a:extLst>
          </p:cNvPr>
          <p:cNvCxnSpPr>
            <a:cxnSpLocks/>
          </p:cNvCxnSpPr>
          <p:nvPr userDrawn="1"/>
        </p:nvCxnSpPr>
        <p:spPr>
          <a:xfrm>
            <a:off x="3368413" y="3962653"/>
            <a:ext cx="0" cy="2096115"/>
          </a:xfrm>
          <a:prstGeom prst="line">
            <a:avLst/>
          </a:prstGeom>
          <a:ln w="85725">
            <a:solidFill>
              <a:srgbClr val="E4E4E5"/>
            </a:solidFill>
            <a:prstDash val="solid"/>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1E67FEFB-5A20-F243-B732-342FD5EBAFA6}"/>
              </a:ext>
            </a:extLst>
          </p:cNvPr>
          <p:cNvCxnSpPr>
            <a:cxnSpLocks/>
          </p:cNvCxnSpPr>
          <p:nvPr userDrawn="1"/>
        </p:nvCxnSpPr>
        <p:spPr>
          <a:xfrm flipH="1">
            <a:off x="455732" y="5101119"/>
            <a:ext cx="9142077" cy="0"/>
          </a:xfrm>
          <a:prstGeom prst="line">
            <a:avLst/>
          </a:prstGeom>
          <a:ln w="269875">
            <a:solidFill>
              <a:srgbClr val="E4E4E5"/>
            </a:solidFill>
            <a:prstDash val="solid"/>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DBC7E39F-3FCF-6344-AEC6-307261FBCF54}"/>
              </a:ext>
            </a:extLst>
          </p:cNvPr>
          <p:cNvCxnSpPr>
            <a:cxnSpLocks/>
          </p:cNvCxnSpPr>
          <p:nvPr userDrawn="1"/>
        </p:nvCxnSpPr>
        <p:spPr>
          <a:xfrm>
            <a:off x="5443327" y="3700845"/>
            <a:ext cx="2328" cy="2357922"/>
          </a:xfrm>
          <a:prstGeom prst="line">
            <a:avLst/>
          </a:prstGeom>
          <a:ln w="85725">
            <a:solidFill>
              <a:srgbClr val="E4E4E5"/>
            </a:solidFill>
            <a:prstDash val="solid"/>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9E985912-C1FC-6849-A24F-ABF95C9F66DA}"/>
              </a:ext>
            </a:extLst>
          </p:cNvPr>
          <p:cNvCxnSpPr>
            <a:cxnSpLocks/>
          </p:cNvCxnSpPr>
          <p:nvPr userDrawn="1"/>
        </p:nvCxnSpPr>
        <p:spPr>
          <a:xfrm>
            <a:off x="7520568" y="3700845"/>
            <a:ext cx="2328" cy="2357922"/>
          </a:xfrm>
          <a:prstGeom prst="line">
            <a:avLst/>
          </a:prstGeom>
          <a:ln w="85725">
            <a:solidFill>
              <a:srgbClr val="E4E4E5"/>
            </a:solidFill>
            <a:prstDash val="solid"/>
          </a:ln>
        </p:spPr>
        <p:style>
          <a:lnRef idx="1">
            <a:schemeClr val="accent1"/>
          </a:lnRef>
          <a:fillRef idx="0">
            <a:schemeClr val="accent1"/>
          </a:fillRef>
          <a:effectRef idx="0">
            <a:schemeClr val="accent1"/>
          </a:effectRef>
          <a:fontRef idx="minor">
            <a:schemeClr val="tx1"/>
          </a:fontRef>
        </p:style>
      </p:cxnSp>
      <p:sp>
        <p:nvSpPr>
          <p:cNvPr id="74" name="Text Placeholder 73">
            <a:extLst>
              <a:ext uri="{FF2B5EF4-FFF2-40B4-BE49-F238E27FC236}">
                <a16:creationId xmlns:a16="http://schemas.microsoft.com/office/drawing/2014/main" id="{1BEA5713-1BC9-AD4B-BC36-B768EAB4A8B1}"/>
              </a:ext>
            </a:extLst>
          </p:cNvPr>
          <p:cNvSpPr>
            <a:spLocks noGrp="1"/>
          </p:cNvSpPr>
          <p:nvPr>
            <p:ph type="body" sz="quarter" idx="13" hasCustomPrompt="1"/>
          </p:nvPr>
        </p:nvSpPr>
        <p:spPr>
          <a:xfrm>
            <a:off x="572524" y="1480927"/>
            <a:ext cx="4022184" cy="561264"/>
          </a:xfrm>
          <a:solidFill>
            <a:schemeClr val="accent2"/>
          </a:solidFill>
        </p:spPr>
        <p:txBody>
          <a:bodyPr anchor="ctr"/>
          <a:lstStyle>
            <a:lvl1pPr marL="91440">
              <a:defRPr sz="1800" b="1">
                <a:solidFill>
                  <a:schemeClr val="bg1"/>
                </a:solidFill>
              </a:defRPr>
            </a:lvl1pPr>
            <a:lvl2pPr marL="0" indent="0">
              <a:buFontTx/>
              <a:buNone/>
              <a:defRPr b="1">
                <a:solidFill>
                  <a:schemeClr val="bg1"/>
                </a:solidFill>
              </a:defRPr>
            </a:lvl2pPr>
          </a:lstStyle>
          <a:p>
            <a:pPr lvl="0"/>
            <a:r>
              <a:rPr lang="en-US" dirty="0"/>
              <a:t>Objectives</a:t>
            </a:r>
          </a:p>
        </p:txBody>
      </p:sp>
      <p:sp>
        <p:nvSpPr>
          <p:cNvPr id="76" name="Text Placeholder 73">
            <a:extLst>
              <a:ext uri="{FF2B5EF4-FFF2-40B4-BE49-F238E27FC236}">
                <a16:creationId xmlns:a16="http://schemas.microsoft.com/office/drawing/2014/main" id="{3C076965-C2B3-344C-92D0-8E254282680B}"/>
              </a:ext>
            </a:extLst>
          </p:cNvPr>
          <p:cNvSpPr>
            <a:spLocks noGrp="1"/>
          </p:cNvSpPr>
          <p:nvPr>
            <p:ph type="body" sz="quarter" idx="15" hasCustomPrompt="1"/>
          </p:nvPr>
        </p:nvSpPr>
        <p:spPr>
          <a:xfrm>
            <a:off x="572523" y="2040150"/>
            <a:ext cx="4022183" cy="997259"/>
          </a:xfrm>
          <a:solidFill>
            <a:schemeClr val="bg1"/>
          </a:solidFill>
        </p:spPr>
        <p:txBody>
          <a:bodyPr lIns="91440" tIns="91440" rIns="91440" anchor="t"/>
          <a:lstStyle>
            <a:lvl1pPr marL="0">
              <a:defRPr sz="1700" b="0">
                <a:solidFill>
                  <a:srgbClr val="75787B"/>
                </a:solidFill>
              </a:defRPr>
            </a:lvl1pPr>
            <a:lvl2pPr marL="0" indent="0">
              <a:buFontTx/>
              <a:buNone/>
              <a:defRPr b="1">
                <a:solidFill>
                  <a:schemeClr val="bg1"/>
                </a:solidFill>
              </a:defRPr>
            </a:lvl2pPr>
          </a:lstStyle>
          <a:p>
            <a:pPr lvl="0"/>
            <a:r>
              <a:rPr lang="en-US" dirty="0"/>
              <a:t>Objectives text</a:t>
            </a:r>
          </a:p>
        </p:txBody>
      </p:sp>
      <p:sp>
        <p:nvSpPr>
          <p:cNvPr id="78" name="Text Placeholder 73">
            <a:extLst>
              <a:ext uri="{FF2B5EF4-FFF2-40B4-BE49-F238E27FC236}">
                <a16:creationId xmlns:a16="http://schemas.microsoft.com/office/drawing/2014/main" id="{BAE53185-A1F7-654B-8E7C-390C3D3E8B29}"/>
              </a:ext>
            </a:extLst>
          </p:cNvPr>
          <p:cNvSpPr>
            <a:spLocks noGrp="1"/>
          </p:cNvSpPr>
          <p:nvPr>
            <p:ph type="body" sz="quarter" idx="16" hasCustomPrompt="1"/>
          </p:nvPr>
        </p:nvSpPr>
        <p:spPr>
          <a:xfrm>
            <a:off x="5225673" y="1480927"/>
            <a:ext cx="6395308" cy="561264"/>
          </a:xfrm>
          <a:solidFill>
            <a:srgbClr val="A4CE4E"/>
          </a:solidFill>
        </p:spPr>
        <p:txBody>
          <a:bodyPr anchor="ctr"/>
          <a:lstStyle>
            <a:lvl1pPr marL="91440">
              <a:defRPr sz="1800" b="1">
                <a:solidFill>
                  <a:schemeClr val="bg1"/>
                </a:solidFill>
              </a:defRPr>
            </a:lvl1pPr>
            <a:lvl2pPr marL="0" indent="0">
              <a:buFontTx/>
              <a:buNone/>
              <a:defRPr b="1">
                <a:solidFill>
                  <a:schemeClr val="bg1"/>
                </a:solidFill>
              </a:defRPr>
            </a:lvl2pPr>
          </a:lstStyle>
          <a:p>
            <a:pPr lvl="0"/>
            <a:r>
              <a:rPr lang="en-US" dirty="0"/>
              <a:t>Solutions</a:t>
            </a:r>
          </a:p>
        </p:txBody>
      </p:sp>
      <p:sp>
        <p:nvSpPr>
          <p:cNvPr id="79" name="Text Placeholder 73">
            <a:extLst>
              <a:ext uri="{FF2B5EF4-FFF2-40B4-BE49-F238E27FC236}">
                <a16:creationId xmlns:a16="http://schemas.microsoft.com/office/drawing/2014/main" id="{388B4F71-CFA2-4B4C-AD69-E5B8E0E0F65F}"/>
              </a:ext>
            </a:extLst>
          </p:cNvPr>
          <p:cNvSpPr>
            <a:spLocks noGrp="1"/>
          </p:cNvSpPr>
          <p:nvPr>
            <p:ph type="body" sz="quarter" idx="17" hasCustomPrompt="1"/>
          </p:nvPr>
        </p:nvSpPr>
        <p:spPr>
          <a:xfrm>
            <a:off x="5225672" y="2040150"/>
            <a:ext cx="6395307" cy="997259"/>
          </a:xfrm>
          <a:solidFill>
            <a:schemeClr val="bg1"/>
          </a:solidFill>
        </p:spPr>
        <p:txBody>
          <a:bodyPr lIns="91440" tIns="91440" rIns="91440" anchor="t"/>
          <a:lstStyle>
            <a:lvl1pPr marL="0">
              <a:defRPr sz="1700" b="0">
                <a:solidFill>
                  <a:srgbClr val="75787B"/>
                </a:solidFill>
              </a:defRPr>
            </a:lvl1pPr>
            <a:lvl2pPr marL="0" indent="0">
              <a:buFontTx/>
              <a:buNone/>
              <a:defRPr b="1">
                <a:solidFill>
                  <a:schemeClr val="bg1"/>
                </a:solidFill>
              </a:defRPr>
            </a:lvl2pPr>
          </a:lstStyle>
          <a:p>
            <a:pPr lvl="0"/>
            <a:r>
              <a:rPr lang="en-US" dirty="0"/>
              <a:t>Solutions text</a:t>
            </a:r>
          </a:p>
        </p:txBody>
      </p:sp>
      <p:sp>
        <p:nvSpPr>
          <p:cNvPr id="80" name="Text Placeholder 73">
            <a:extLst>
              <a:ext uri="{FF2B5EF4-FFF2-40B4-BE49-F238E27FC236}">
                <a16:creationId xmlns:a16="http://schemas.microsoft.com/office/drawing/2014/main" id="{FD81D20F-3202-5544-B44E-A2C42A6C684D}"/>
              </a:ext>
            </a:extLst>
          </p:cNvPr>
          <p:cNvSpPr>
            <a:spLocks noGrp="1"/>
          </p:cNvSpPr>
          <p:nvPr>
            <p:ph type="body" sz="quarter" idx="18" hasCustomPrompt="1"/>
          </p:nvPr>
        </p:nvSpPr>
        <p:spPr>
          <a:xfrm>
            <a:off x="572524" y="3626028"/>
            <a:ext cx="11048456" cy="527388"/>
          </a:xfrm>
          <a:solidFill>
            <a:srgbClr val="0162A2"/>
          </a:solidFill>
          <a:ln>
            <a:noFill/>
          </a:ln>
        </p:spPr>
        <p:txBody>
          <a:bodyPr anchor="ctr"/>
          <a:lstStyle>
            <a:lvl1pPr marL="91440">
              <a:defRPr sz="1800" b="1">
                <a:solidFill>
                  <a:schemeClr val="bg1"/>
                </a:solidFill>
              </a:defRPr>
            </a:lvl1pPr>
            <a:lvl2pPr marL="0" indent="0">
              <a:buFontTx/>
              <a:buNone/>
              <a:defRPr b="1">
                <a:solidFill>
                  <a:schemeClr val="bg1"/>
                </a:solidFill>
              </a:defRPr>
            </a:lvl2pPr>
          </a:lstStyle>
          <a:p>
            <a:pPr lvl="0"/>
            <a:r>
              <a:rPr lang="en-US" dirty="0"/>
              <a:t>Results</a:t>
            </a:r>
          </a:p>
        </p:txBody>
      </p:sp>
      <p:sp>
        <p:nvSpPr>
          <p:cNvPr id="4" name="Text Placeholder 3">
            <a:extLst>
              <a:ext uri="{FF2B5EF4-FFF2-40B4-BE49-F238E27FC236}">
                <a16:creationId xmlns:a16="http://schemas.microsoft.com/office/drawing/2014/main" id="{B1E056AB-36C6-2048-A5AE-BB81E6317BED}"/>
              </a:ext>
            </a:extLst>
          </p:cNvPr>
          <p:cNvSpPr>
            <a:spLocks noGrp="1"/>
          </p:cNvSpPr>
          <p:nvPr>
            <p:ph type="body" sz="quarter" idx="19" hasCustomPrompt="1"/>
          </p:nvPr>
        </p:nvSpPr>
        <p:spPr>
          <a:xfrm>
            <a:off x="576605" y="4152900"/>
            <a:ext cx="770966" cy="808038"/>
          </a:xfrm>
          <a:solidFill>
            <a:srgbClr val="75787B"/>
          </a:solidFill>
        </p:spPr>
        <p:txBody>
          <a:bodyPr anchor="ctr"/>
          <a:lstStyle>
            <a:lvl1pPr algn="ct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Subject</a:t>
            </a:r>
          </a:p>
        </p:txBody>
      </p:sp>
      <p:sp>
        <p:nvSpPr>
          <p:cNvPr id="44" name="Text Placeholder 3">
            <a:extLst>
              <a:ext uri="{FF2B5EF4-FFF2-40B4-BE49-F238E27FC236}">
                <a16:creationId xmlns:a16="http://schemas.microsoft.com/office/drawing/2014/main" id="{DD99D73E-D45E-C24E-AC63-AF93E185D1E6}"/>
              </a:ext>
            </a:extLst>
          </p:cNvPr>
          <p:cNvSpPr>
            <a:spLocks noGrp="1"/>
          </p:cNvSpPr>
          <p:nvPr>
            <p:ph type="body" sz="quarter" idx="20" hasCustomPrompt="1"/>
          </p:nvPr>
        </p:nvSpPr>
        <p:spPr>
          <a:xfrm>
            <a:off x="576605" y="5230649"/>
            <a:ext cx="770966" cy="828118"/>
          </a:xfrm>
          <a:solidFill>
            <a:srgbClr val="75787B"/>
          </a:solidFill>
        </p:spPr>
        <p:txBody>
          <a:bodyPr anchor="ctr"/>
          <a:lstStyle>
            <a:lvl1pPr algn="ct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Subject</a:t>
            </a:r>
          </a:p>
        </p:txBody>
      </p:sp>
      <p:sp>
        <p:nvSpPr>
          <p:cNvPr id="6" name="Text Placeholder 5">
            <a:extLst>
              <a:ext uri="{FF2B5EF4-FFF2-40B4-BE49-F238E27FC236}">
                <a16:creationId xmlns:a16="http://schemas.microsoft.com/office/drawing/2014/main" id="{BB2EA12B-6376-5B4B-861C-4F6242ADBB93}"/>
              </a:ext>
            </a:extLst>
          </p:cNvPr>
          <p:cNvSpPr>
            <a:spLocks noGrp="1"/>
          </p:cNvSpPr>
          <p:nvPr>
            <p:ph type="body" sz="quarter" idx="21" hasCustomPrompt="1"/>
          </p:nvPr>
        </p:nvSpPr>
        <p:spPr>
          <a:xfrm>
            <a:off x="1348139" y="4972050"/>
            <a:ext cx="1976952" cy="268288"/>
          </a:xfrm>
        </p:spPr>
        <p:txBody>
          <a:bodyPr anchor="ctr"/>
          <a:lstStyle>
            <a:lvl1pPr algn="ctr">
              <a:defRPr sz="1200" b="1"/>
            </a:lvl1pPr>
            <a:lvl2pPr>
              <a:defRPr sz="1200" b="1"/>
            </a:lvl2pPr>
            <a:lvl3pPr>
              <a:defRPr sz="1200" b="1"/>
            </a:lvl3pPr>
            <a:lvl4pPr>
              <a:defRPr sz="1200" b="1"/>
            </a:lvl4pPr>
            <a:lvl5pPr>
              <a:defRPr sz="1200" b="1"/>
            </a:lvl5pPr>
          </a:lstStyle>
          <a:p>
            <a:pPr lvl="0"/>
            <a:r>
              <a:rPr lang="en-US" dirty="0"/>
              <a:t>Category</a:t>
            </a:r>
          </a:p>
        </p:txBody>
      </p:sp>
      <p:sp>
        <p:nvSpPr>
          <p:cNvPr id="46" name="Text Placeholder 5">
            <a:extLst>
              <a:ext uri="{FF2B5EF4-FFF2-40B4-BE49-F238E27FC236}">
                <a16:creationId xmlns:a16="http://schemas.microsoft.com/office/drawing/2014/main" id="{89327E59-EDFF-3F48-84BC-D5386AA123D6}"/>
              </a:ext>
            </a:extLst>
          </p:cNvPr>
          <p:cNvSpPr>
            <a:spLocks noGrp="1"/>
          </p:cNvSpPr>
          <p:nvPr>
            <p:ph type="body" sz="quarter" idx="22" hasCustomPrompt="1"/>
          </p:nvPr>
        </p:nvSpPr>
        <p:spPr>
          <a:xfrm>
            <a:off x="3398999" y="4972050"/>
            <a:ext cx="1976952" cy="268288"/>
          </a:xfrm>
        </p:spPr>
        <p:txBody>
          <a:bodyPr anchor="ctr"/>
          <a:lstStyle>
            <a:lvl1pPr algn="ctr">
              <a:defRPr sz="1200" b="1"/>
            </a:lvl1pPr>
            <a:lvl2pPr>
              <a:defRPr sz="1200" b="1"/>
            </a:lvl2pPr>
            <a:lvl3pPr>
              <a:defRPr sz="1200" b="1"/>
            </a:lvl3pPr>
            <a:lvl4pPr>
              <a:defRPr sz="1200" b="1"/>
            </a:lvl4pPr>
            <a:lvl5pPr>
              <a:defRPr sz="1200" b="1"/>
            </a:lvl5pPr>
          </a:lstStyle>
          <a:p>
            <a:pPr lvl="0"/>
            <a:r>
              <a:rPr lang="en-US" dirty="0"/>
              <a:t>Category</a:t>
            </a:r>
          </a:p>
        </p:txBody>
      </p:sp>
      <p:sp>
        <p:nvSpPr>
          <p:cNvPr id="68" name="Text Placeholder 5">
            <a:extLst>
              <a:ext uri="{FF2B5EF4-FFF2-40B4-BE49-F238E27FC236}">
                <a16:creationId xmlns:a16="http://schemas.microsoft.com/office/drawing/2014/main" id="{B9D75D96-8DC6-2D40-93AF-023146B2BA44}"/>
              </a:ext>
            </a:extLst>
          </p:cNvPr>
          <p:cNvSpPr>
            <a:spLocks noGrp="1"/>
          </p:cNvSpPr>
          <p:nvPr>
            <p:ph type="body" sz="quarter" idx="23" hasCustomPrompt="1"/>
          </p:nvPr>
        </p:nvSpPr>
        <p:spPr>
          <a:xfrm>
            <a:off x="5489600" y="4972050"/>
            <a:ext cx="1976952" cy="268288"/>
          </a:xfrm>
        </p:spPr>
        <p:txBody>
          <a:bodyPr anchor="ctr"/>
          <a:lstStyle>
            <a:lvl1pPr algn="ctr">
              <a:defRPr sz="1200" b="1"/>
            </a:lvl1pPr>
            <a:lvl2pPr>
              <a:defRPr sz="1200" b="1"/>
            </a:lvl2pPr>
            <a:lvl3pPr>
              <a:defRPr sz="1200" b="1"/>
            </a:lvl3pPr>
            <a:lvl4pPr>
              <a:defRPr sz="1200" b="1"/>
            </a:lvl4pPr>
            <a:lvl5pPr>
              <a:defRPr sz="1200" b="1"/>
            </a:lvl5pPr>
          </a:lstStyle>
          <a:p>
            <a:pPr lvl="0"/>
            <a:r>
              <a:rPr lang="en-US" dirty="0"/>
              <a:t>Category</a:t>
            </a:r>
          </a:p>
        </p:txBody>
      </p:sp>
      <p:sp>
        <p:nvSpPr>
          <p:cNvPr id="73" name="Text Placeholder 5">
            <a:extLst>
              <a:ext uri="{FF2B5EF4-FFF2-40B4-BE49-F238E27FC236}">
                <a16:creationId xmlns:a16="http://schemas.microsoft.com/office/drawing/2014/main" id="{68E7A3D7-3D55-E14D-9973-52ADD5592238}"/>
              </a:ext>
            </a:extLst>
          </p:cNvPr>
          <p:cNvSpPr>
            <a:spLocks noGrp="1"/>
          </p:cNvSpPr>
          <p:nvPr>
            <p:ph type="body" sz="quarter" idx="24" hasCustomPrompt="1"/>
          </p:nvPr>
        </p:nvSpPr>
        <p:spPr>
          <a:xfrm>
            <a:off x="7569313" y="4972050"/>
            <a:ext cx="1976952" cy="268288"/>
          </a:xfrm>
        </p:spPr>
        <p:txBody>
          <a:bodyPr anchor="ctr"/>
          <a:lstStyle>
            <a:lvl1pPr algn="ctr">
              <a:defRPr sz="1200" b="1"/>
            </a:lvl1pPr>
            <a:lvl2pPr>
              <a:defRPr sz="1200" b="1"/>
            </a:lvl2pPr>
            <a:lvl3pPr>
              <a:defRPr sz="1200" b="1"/>
            </a:lvl3pPr>
            <a:lvl4pPr>
              <a:defRPr sz="1200" b="1"/>
            </a:lvl4pPr>
            <a:lvl5pPr>
              <a:defRPr sz="1200" b="1"/>
            </a:lvl5pPr>
          </a:lstStyle>
          <a:p>
            <a:pPr lvl="0"/>
            <a:r>
              <a:rPr lang="en-US" dirty="0"/>
              <a:t>Category</a:t>
            </a:r>
          </a:p>
        </p:txBody>
      </p:sp>
      <p:sp>
        <p:nvSpPr>
          <p:cNvPr id="75" name="Text Placeholder 5">
            <a:extLst>
              <a:ext uri="{FF2B5EF4-FFF2-40B4-BE49-F238E27FC236}">
                <a16:creationId xmlns:a16="http://schemas.microsoft.com/office/drawing/2014/main" id="{6CA57B38-0623-1844-BFF2-661FEA97AEF2}"/>
              </a:ext>
            </a:extLst>
          </p:cNvPr>
          <p:cNvSpPr>
            <a:spLocks noGrp="1"/>
          </p:cNvSpPr>
          <p:nvPr>
            <p:ph type="body" sz="quarter" idx="25" hasCustomPrompt="1"/>
          </p:nvPr>
        </p:nvSpPr>
        <p:spPr>
          <a:xfrm>
            <a:off x="9638136" y="5454365"/>
            <a:ext cx="1976952" cy="268288"/>
          </a:xfrm>
        </p:spPr>
        <p:txBody>
          <a:bodyPr anchor="ctr"/>
          <a:lstStyle>
            <a:lvl1pPr algn="ctr">
              <a:defRPr sz="1200" b="1"/>
            </a:lvl1pPr>
            <a:lvl2pPr>
              <a:defRPr sz="1200" b="1"/>
            </a:lvl2pPr>
            <a:lvl3pPr>
              <a:defRPr sz="1200" b="1"/>
            </a:lvl3pPr>
            <a:lvl4pPr>
              <a:defRPr sz="1200" b="1"/>
            </a:lvl4pPr>
            <a:lvl5pPr>
              <a:defRPr sz="1200" b="1"/>
            </a:lvl5pPr>
          </a:lstStyle>
          <a:p>
            <a:pPr lvl="0"/>
            <a:r>
              <a:rPr lang="en-US" dirty="0"/>
              <a:t>Category</a:t>
            </a:r>
          </a:p>
        </p:txBody>
      </p:sp>
      <p:sp>
        <p:nvSpPr>
          <p:cNvPr id="10" name="Text Placeholder 9">
            <a:extLst>
              <a:ext uri="{FF2B5EF4-FFF2-40B4-BE49-F238E27FC236}">
                <a16:creationId xmlns:a16="http://schemas.microsoft.com/office/drawing/2014/main" id="{F483472E-2D0A-5943-8F5E-8D63009A895D}"/>
              </a:ext>
            </a:extLst>
          </p:cNvPr>
          <p:cNvSpPr>
            <a:spLocks noGrp="1"/>
          </p:cNvSpPr>
          <p:nvPr>
            <p:ph type="body" sz="quarter" idx="26" hasCustomPrompt="1"/>
          </p:nvPr>
        </p:nvSpPr>
        <p:spPr>
          <a:xfrm>
            <a:off x="1348139" y="4152900"/>
            <a:ext cx="1976952" cy="819150"/>
          </a:xfrm>
        </p:spPr>
        <p:txBody>
          <a:bodyPr anchor="ctr"/>
          <a:lstStyle>
            <a:lvl1pPr algn="ctr">
              <a:defRPr sz="3500" b="1">
                <a:solidFill>
                  <a:srgbClr val="A4CE4E"/>
                </a:solidFill>
                <a:latin typeface="Georgia" panose="02040502050405020303" pitchFamily="18" charset="0"/>
              </a:defRPr>
            </a:lvl1pPr>
          </a:lstStyle>
          <a:p>
            <a:pPr lvl="0"/>
            <a:r>
              <a:rPr lang="en-US" dirty="0"/>
              <a:t>+XX%</a:t>
            </a:r>
          </a:p>
        </p:txBody>
      </p:sp>
      <p:sp>
        <p:nvSpPr>
          <p:cNvPr id="77" name="Text Placeholder 9">
            <a:extLst>
              <a:ext uri="{FF2B5EF4-FFF2-40B4-BE49-F238E27FC236}">
                <a16:creationId xmlns:a16="http://schemas.microsoft.com/office/drawing/2014/main" id="{6AB1F932-AC71-5146-A865-7A92B37FB64E}"/>
              </a:ext>
            </a:extLst>
          </p:cNvPr>
          <p:cNvSpPr>
            <a:spLocks noGrp="1"/>
          </p:cNvSpPr>
          <p:nvPr>
            <p:ph type="body" sz="quarter" idx="27" hasCustomPrompt="1"/>
          </p:nvPr>
        </p:nvSpPr>
        <p:spPr>
          <a:xfrm>
            <a:off x="3427852" y="4152900"/>
            <a:ext cx="1976952" cy="819150"/>
          </a:xfrm>
        </p:spPr>
        <p:txBody>
          <a:bodyPr anchor="ctr"/>
          <a:lstStyle>
            <a:lvl1pPr algn="ctr">
              <a:defRPr sz="3500" b="1">
                <a:solidFill>
                  <a:srgbClr val="A4CE4E"/>
                </a:solidFill>
                <a:latin typeface="Georgia" panose="02040502050405020303" pitchFamily="18" charset="0"/>
              </a:defRPr>
            </a:lvl1pPr>
          </a:lstStyle>
          <a:p>
            <a:pPr lvl="0"/>
            <a:r>
              <a:rPr lang="en-US" dirty="0"/>
              <a:t>+XX%</a:t>
            </a:r>
          </a:p>
        </p:txBody>
      </p:sp>
      <p:sp>
        <p:nvSpPr>
          <p:cNvPr id="81" name="Text Placeholder 9">
            <a:extLst>
              <a:ext uri="{FF2B5EF4-FFF2-40B4-BE49-F238E27FC236}">
                <a16:creationId xmlns:a16="http://schemas.microsoft.com/office/drawing/2014/main" id="{955271D8-88D8-7F4A-93C3-BD36878DD8B3}"/>
              </a:ext>
            </a:extLst>
          </p:cNvPr>
          <p:cNvSpPr>
            <a:spLocks noGrp="1"/>
          </p:cNvSpPr>
          <p:nvPr>
            <p:ph type="body" sz="quarter" idx="28" hasCustomPrompt="1"/>
          </p:nvPr>
        </p:nvSpPr>
        <p:spPr>
          <a:xfrm>
            <a:off x="5507565" y="4152900"/>
            <a:ext cx="1976952" cy="819150"/>
          </a:xfrm>
        </p:spPr>
        <p:txBody>
          <a:bodyPr anchor="ctr"/>
          <a:lstStyle>
            <a:lvl1pPr algn="ctr">
              <a:defRPr sz="3500" b="1">
                <a:solidFill>
                  <a:srgbClr val="A4CE4E"/>
                </a:solidFill>
                <a:latin typeface="Georgia" panose="02040502050405020303" pitchFamily="18" charset="0"/>
              </a:defRPr>
            </a:lvl1pPr>
          </a:lstStyle>
          <a:p>
            <a:pPr lvl="0"/>
            <a:r>
              <a:rPr lang="en-US" dirty="0"/>
              <a:t>+XX%</a:t>
            </a:r>
          </a:p>
        </p:txBody>
      </p:sp>
      <p:sp>
        <p:nvSpPr>
          <p:cNvPr id="82" name="Text Placeholder 9">
            <a:extLst>
              <a:ext uri="{FF2B5EF4-FFF2-40B4-BE49-F238E27FC236}">
                <a16:creationId xmlns:a16="http://schemas.microsoft.com/office/drawing/2014/main" id="{D422FDCB-0BC0-B942-A0BD-D7E7B3ED9BAD}"/>
              </a:ext>
            </a:extLst>
          </p:cNvPr>
          <p:cNvSpPr>
            <a:spLocks noGrp="1"/>
          </p:cNvSpPr>
          <p:nvPr>
            <p:ph type="body" sz="quarter" idx="29" hasCustomPrompt="1"/>
          </p:nvPr>
        </p:nvSpPr>
        <p:spPr>
          <a:xfrm>
            <a:off x="7587278" y="4152900"/>
            <a:ext cx="1976952" cy="819150"/>
          </a:xfrm>
        </p:spPr>
        <p:txBody>
          <a:bodyPr anchor="ctr"/>
          <a:lstStyle>
            <a:lvl1pPr algn="ctr">
              <a:defRPr sz="3500" b="1">
                <a:solidFill>
                  <a:srgbClr val="A4CE4E"/>
                </a:solidFill>
                <a:latin typeface="Georgia" panose="02040502050405020303" pitchFamily="18" charset="0"/>
              </a:defRPr>
            </a:lvl1pPr>
          </a:lstStyle>
          <a:p>
            <a:pPr lvl="0"/>
            <a:r>
              <a:rPr lang="en-US" dirty="0"/>
              <a:t>+XX%</a:t>
            </a:r>
          </a:p>
        </p:txBody>
      </p:sp>
      <p:sp>
        <p:nvSpPr>
          <p:cNvPr id="84" name="Text Placeholder 9">
            <a:extLst>
              <a:ext uri="{FF2B5EF4-FFF2-40B4-BE49-F238E27FC236}">
                <a16:creationId xmlns:a16="http://schemas.microsoft.com/office/drawing/2014/main" id="{A6748294-6B48-6442-8C59-407A33F9EFD5}"/>
              </a:ext>
            </a:extLst>
          </p:cNvPr>
          <p:cNvSpPr>
            <a:spLocks noGrp="1"/>
          </p:cNvSpPr>
          <p:nvPr>
            <p:ph type="body" sz="quarter" idx="30" hasCustomPrompt="1"/>
          </p:nvPr>
        </p:nvSpPr>
        <p:spPr>
          <a:xfrm>
            <a:off x="1348139" y="5263243"/>
            <a:ext cx="1976952" cy="819150"/>
          </a:xfrm>
        </p:spPr>
        <p:txBody>
          <a:bodyPr anchor="ctr"/>
          <a:lstStyle>
            <a:lvl1pPr algn="ctr">
              <a:defRPr sz="3500" b="1">
                <a:solidFill>
                  <a:srgbClr val="A4CE4E"/>
                </a:solidFill>
                <a:latin typeface="Georgia" panose="02040502050405020303" pitchFamily="18" charset="0"/>
              </a:defRPr>
            </a:lvl1pPr>
          </a:lstStyle>
          <a:p>
            <a:pPr lvl="0"/>
            <a:r>
              <a:rPr lang="en-US" dirty="0"/>
              <a:t>+XX%</a:t>
            </a:r>
          </a:p>
        </p:txBody>
      </p:sp>
      <p:sp>
        <p:nvSpPr>
          <p:cNvPr id="85" name="Text Placeholder 9">
            <a:extLst>
              <a:ext uri="{FF2B5EF4-FFF2-40B4-BE49-F238E27FC236}">
                <a16:creationId xmlns:a16="http://schemas.microsoft.com/office/drawing/2014/main" id="{2E51A067-94DC-2B45-884B-5AC723834773}"/>
              </a:ext>
            </a:extLst>
          </p:cNvPr>
          <p:cNvSpPr>
            <a:spLocks noGrp="1"/>
          </p:cNvSpPr>
          <p:nvPr>
            <p:ph type="body" sz="quarter" idx="31" hasCustomPrompt="1"/>
          </p:nvPr>
        </p:nvSpPr>
        <p:spPr>
          <a:xfrm>
            <a:off x="3427853" y="5263243"/>
            <a:ext cx="1976952" cy="819150"/>
          </a:xfrm>
        </p:spPr>
        <p:txBody>
          <a:bodyPr anchor="ctr"/>
          <a:lstStyle>
            <a:lvl1pPr algn="ctr">
              <a:defRPr sz="3500" b="1">
                <a:solidFill>
                  <a:srgbClr val="A4CE4E"/>
                </a:solidFill>
                <a:latin typeface="Georgia" panose="02040502050405020303" pitchFamily="18" charset="0"/>
              </a:defRPr>
            </a:lvl1pPr>
          </a:lstStyle>
          <a:p>
            <a:pPr lvl="0"/>
            <a:r>
              <a:rPr lang="en-US" dirty="0"/>
              <a:t>+XX%</a:t>
            </a:r>
          </a:p>
        </p:txBody>
      </p:sp>
      <p:sp>
        <p:nvSpPr>
          <p:cNvPr id="86" name="Text Placeholder 9">
            <a:extLst>
              <a:ext uri="{FF2B5EF4-FFF2-40B4-BE49-F238E27FC236}">
                <a16:creationId xmlns:a16="http://schemas.microsoft.com/office/drawing/2014/main" id="{199C57B7-9B89-514C-93C4-1670C2CB2B4A}"/>
              </a:ext>
            </a:extLst>
          </p:cNvPr>
          <p:cNvSpPr>
            <a:spLocks noGrp="1"/>
          </p:cNvSpPr>
          <p:nvPr>
            <p:ph type="body" sz="quarter" idx="32" hasCustomPrompt="1"/>
          </p:nvPr>
        </p:nvSpPr>
        <p:spPr>
          <a:xfrm>
            <a:off x="5496678" y="5263243"/>
            <a:ext cx="1976952" cy="819150"/>
          </a:xfrm>
        </p:spPr>
        <p:txBody>
          <a:bodyPr anchor="ctr"/>
          <a:lstStyle>
            <a:lvl1pPr algn="ctr">
              <a:defRPr sz="3500" b="1">
                <a:solidFill>
                  <a:srgbClr val="A4CE4E"/>
                </a:solidFill>
                <a:latin typeface="Georgia" panose="02040502050405020303" pitchFamily="18" charset="0"/>
              </a:defRPr>
            </a:lvl1pPr>
          </a:lstStyle>
          <a:p>
            <a:pPr lvl="0"/>
            <a:r>
              <a:rPr lang="en-US" dirty="0"/>
              <a:t>+XX%</a:t>
            </a:r>
          </a:p>
        </p:txBody>
      </p:sp>
      <p:sp>
        <p:nvSpPr>
          <p:cNvPr id="87" name="Text Placeholder 9">
            <a:extLst>
              <a:ext uri="{FF2B5EF4-FFF2-40B4-BE49-F238E27FC236}">
                <a16:creationId xmlns:a16="http://schemas.microsoft.com/office/drawing/2014/main" id="{B1898565-A745-5949-A502-6351B353F768}"/>
              </a:ext>
            </a:extLst>
          </p:cNvPr>
          <p:cNvSpPr>
            <a:spLocks noGrp="1"/>
          </p:cNvSpPr>
          <p:nvPr>
            <p:ph type="body" sz="quarter" idx="33" hasCustomPrompt="1"/>
          </p:nvPr>
        </p:nvSpPr>
        <p:spPr>
          <a:xfrm>
            <a:off x="7587279" y="5263243"/>
            <a:ext cx="1976952" cy="819150"/>
          </a:xfrm>
        </p:spPr>
        <p:txBody>
          <a:bodyPr anchor="ctr"/>
          <a:lstStyle>
            <a:lvl1pPr algn="ctr">
              <a:defRPr sz="3500" b="1">
                <a:solidFill>
                  <a:srgbClr val="A4CE4E"/>
                </a:solidFill>
                <a:latin typeface="Georgia" panose="02040502050405020303" pitchFamily="18" charset="0"/>
              </a:defRPr>
            </a:lvl1pPr>
          </a:lstStyle>
          <a:p>
            <a:pPr lvl="0"/>
            <a:r>
              <a:rPr lang="en-US" dirty="0"/>
              <a:t>+XX%</a:t>
            </a:r>
          </a:p>
        </p:txBody>
      </p:sp>
      <p:sp>
        <p:nvSpPr>
          <p:cNvPr id="88" name="Text Placeholder 9">
            <a:extLst>
              <a:ext uri="{FF2B5EF4-FFF2-40B4-BE49-F238E27FC236}">
                <a16:creationId xmlns:a16="http://schemas.microsoft.com/office/drawing/2014/main" id="{A5458C13-27F2-624F-A648-92983CA884EB}"/>
              </a:ext>
            </a:extLst>
          </p:cNvPr>
          <p:cNvSpPr>
            <a:spLocks noGrp="1"/>
          </p:cNvSpPr>
          <p:nvPr>
            <p:ph type="body" sz="quarter" idx="34" hasCustomPrompt="1"/>
          </p:nvPr>
        </p:nvSpPr>
        <p:spPr>
          <a:xfrm>
            <a:off x="9612550" y="4501243"/>
            <a:ext cx="1976952" cy="819150"/>
          </a:xfrm>
        </p:spPr>
        <p:txBody>
          <a:bodyPr anchor="ctr"/>
          <a:lstStyle>
            <a:lvl1pPr algn="ctr">
              <a:defRPr sz="3500" b="1">
                <a:solidFill>
                  <a:srgbClr val="A4CE4E"/>
                </a:solidFill>
                <a:latin typeface="Georgia" panose="02040502050405020303" pitchFamily="18" charset="0"/>
              </a:defRPr>
            </a:lvl1pPr>
          </a:lstStyle>
          <a:p>
            <a:pPr lvl="0"/>
            <a:r>
              <a:rPr lang="en-US" dirty="0"/>
              <a:t>+XX%</a:t>
            </a:r>
          </a:p>
        </p:txBody>
      </p:sp>
      <p:sp>
        <p:nvSpPr>
          <p:cNvPr id="35" name="Text Placeholder 3">
            <a:extLst>
              <a:ext uri="{FF2B5EF4-FFF2-40B4-BE49-F238E27FC236}">
                <a16:creationId xmlns:a16="http://schemas.microsoft.com/office/drawing/2014/main" id="{C57AB934-E49B-0A46-A048-4C724F28378A}"/>
              </a:ext>
            </a:extLst>
          </p:cNvPr>
          <p:cNvSpPr>
            <a:spLocks noGrp="1"/>
          </p:cNvSpPr>
          <p:nvPr>
            <p:ph type="body" sz="quarter" idx="11" hasCustomPrompt="1"/>
          </p:nvPr>
        </p:nvSpPr>
        <p:spPr>
          <a:xfrm>
            <a:off x="7207431" y="6463076"/>
            <a:ext cx="1659370" cy="323850"/>
          </a:xfrm>
        </p:spPr>
        <p:txBody>
          <a:bodyPr/>
          <a:lstStyle>
            <a:lvl1pPr>
              <a:defRPr sz="800" baseline="0">
                <a:solidFill>
                  <a:schemeClr val="bg2"/>
                </a:solidFill>
              </a:defRPr>
            </a:lvl1pPr>
          </a:lstStyle>
          <a:p>
            <a:pPr lvl="0"/>
            <a:r>
              <a:rPr lang="en-US" dirty="0"/>
              <a:t>Confidential Proprietary Information</a:t>
            </a:r>
          </a:p>
        </p:txBody>
      </p:sp>
      <p:sp>
        <p:nvSpPr>
          <p:cNvPr id="36" name="Text Placeholder 6">
            <a:extLst>
              <a:ext uri="{FF2B5EF4-FFF2-40B4-BE49-F238E27FC236}">
                <a16:creationId xmlns:a16="http://schemas.microsoft.com/office/drawing/2014/main" id="{FBBF7E24-D87F-D74E-A8E4-3B69B4E30B00}"/>
              </a:ext>
            </a:extLst>
          </p:cNvPr>
          <p:cNvSpPr>
            <a:spLocks noGrp="1"/>
          </p:cNvSpPr>
          <p:nvPr>
            <p:ph type="body" sz="quarter" idx="12" hasCustomPrompt="1"/>
          </p:nvPr>
        </p:nvSpPr>
        <p:spPr>
          <a:xfrm>
            <a:off x="4392292" y="6480870"/>
            <a:ext cx="2304062" cy="244475"/>
          </a:xfrm>
        </p:spPr>
        <p:txBody>
          <a:bodyPr/>
          <a:lstStyle>
            <a:lvl1pPr>
              <a:defRPr sz="800" baseline="0">
                <a:solidFill>
                  <a:schemeClr val="tx1"/>
                </a:solidFill>
              </a:defRPr>
            </a:lvl1pPr>
          </a:lstStyle>
          <a:p>
            <a:pPr lvl="0"/>
            <a:r>
              <a:rPr lang="en-US" dirty="0"/>
              <a:t>Presentation Title</a:t>
            </a:r>
          </a:p>
        </p:txBody>
      </p:sp>
    </p:spTree>
    <p:extLst>
      <p:ext uri="{BB962C8B-B14F-4D97-AF65-F5344CB8AC3E}">
        <p14:creationId xmlns:p14="http://schemas.microsoft.com/office/powerpoint/2010/main" val="9182232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Org Chart Layout">
    <p:spTree>
      <p:nvGrpSpPr>
        <p:cNvPr id="1" name=""/>
        <p:cNvGrpSpPr/>
        <p:nvPr/>
      </p:nvGrpSpPr>
      <p:grpSpPr>
        <a:xfrm>
          <a:off x="0" y="0"/>
          <a:ext cx="0" cy="0"/>
          <a:chOff x="0" y="0"/>
          <a:chExt cx="0" cy="0"/>
        </a:xfrm>
      </p:grpSpPr>
      <p:cxnSp>
        <p:nvCxnSpPr>
          <p:cNvPr id="44" name="Straight Connector 43">
            <a:extLst>
              <a:ext uri="{FF2B5EF4-FFF2-40B4-BE49-F238E27FC236}">
                <a16:creationId xmlns:a16="http://schemas.microsoft.com/office/drawing/2014/main" id="{DB34903D-D065-FE4A-B097-7D92BD87FBD9}"/>
              </a:ext>
            </a:extLst>
          </p:cNvPr>
          <p:cNvCxnSpPr>
            <a:cxnSpLocks/>
          </p:cNvCxnSpPr>
          <p:nvPr userDrawn="1"/>
        </p:nvCxnSpPr>
        <p:spPr>
          <a:xfrm>
            <a:off x="2935385" y="1986614"/>
            <a:ext cx="0" cy="3770014"/>
          </a:xfrm>
          <a:prstGeom prst="line">
            <a:avLst/>
          </a:prstGeom>
          <a:ln w="38100" cmpd="sng">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6DADF770-44BC-264C-BD15-BCDFC7B5AF62}"/>
              </a:ext>
            </a:extLst>
          </p:cNvPr>
          <p:cNvCxnSpPr>
            <a:cxnSpLocks/>
          </p:cNvCxnSpPr>
          <p:nvPr userDrawn="1"/>
        </p:nvCxnSpPr>
        <p:spPr>
          <a:xfrm>
            <a:off x="4456469" y="1986614"/>
            <a:ext cx="0" cy="3770014"/>
          </a:xfrm>
          <a:prstGeom prst="line">
            <a:avLst/>
          </a:prstGeom>
          <a:ln w="38100" cmpd="sng">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C9F7EAA5-630B-2D44-AC5A-A64DD8D4516B}"/>
              </a:ext>
            </a:extLst>
          </p:cNvPr>
          <p:cNvCxnSpPr>
            <a:cxnSpLocks/>
          </p:cNvCxnSpPr>
          <p:nvPr userDrawn="1"/>
        </p:nvCxnSpPr>
        <p:spPr>
          <a:xfrm>
            <a:off x="5997435" y="1689652"/>
            <a:ext cx="0" cy="4066976"/>
          </a:xfrm>
          <a:prstGeom prst="line">
            <a:avLst/>
          </a:prstGeom>
          <a:ln w="38100" cmpd="sng">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C57DF10C-DCA0-FF42-8E02-942225F75635}"/>
              </a:ext>
            </a:extLst>
          </p:cNvPr>
          <p:cNvCxnSpPr>
            <a:cxnSpLocks/>
          </p:cNvCxnSpPr>
          <p:nvPr userDrawn="1"/>
        </p:nvCxnSpPr>
        <p:spPr>
          <a:xfrm>
            <a:off x="7528460" y="1986614"/>
            <a:ext cx="0" cy="3770014"/>
          </a:xfrm>
          <a:prstGeom prst="line">
            <a:avLst/>
          </a:prstGeom>
          <a:ln w="38100" cmpd="sng">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5C55C248-AFD5-A341-A592-BA5232F58F24}"/>
              </a:ext>
            </a:extLst>
          </p:cNvPr>
          <p:cNvCxnSpPr>
            <a:cxnSpLocks/>
          </p:cNvCxnSpPr>
          <p:nvPr userDrawn="1"/>
        </p:nvCxnSpPr>
        <p:spPr>
          <a:xfrm>
            <a:off x="9059484" y="1986614"/>
            <a:ext cx="0" cy="3770014"/>
          </a:xfrm>
          <a:prstGeom prst="line">
            <a:avLst/>
          </a:prstGeom>
          <a:ln w="38100" cmpd="sng">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8EAFD62E-A80B-C64A-8D0D-174D79F21DD3}"/>
              </a:ext>
            </a:extLst>
          </p:cNvPr>
          <p:cNvCxnSpPr>
            <a:cxnSpLocks/>
          </p:cNvCxnSpPr>
          <p:nvPr userDrawn="1"/>
        </p:nvCxnSpPr>
        <p:spPr>
          <a:xfrm>
            <a:off x="10590509" y="1986614"/>
            <a:ext cx="0" cy="3770014"/>
          </a:xfrm>
          <a:prstGeom prst="line">
            <a:avLst/>
          </a:prstGeom>
          <a:ln w="38100" cmpd="sng">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57319" y="457200"/>
            <a:ext cx="9457359" cy="731610"/>
          </a:xfrm>
        </p:spPr>
        <p:txBody>
          <a:bodyPr anchor="t"/>
          <a:lstStyle>
            <a:lvl1pPr>
              <a:defRPr>
                <a:solidFill>
                  <a:schemeClr val="accent1"/>
                </a:solidFill>
              </a:defRPr>
            </a:lvl1pPr>
          </a:lstStyle>
          <a:p>
            <a:r>
              <a:rPr lang="en-US" dirty="0"/>
              <a:t>Organizational Structure</a:t>
            </a:r>
          </a:p>
        </p:txBody>
      </p:sp>
      <p:sp>
        <p:nvSpPr>
          <p:cNvPr id="5" name="Text Placeholder 4">
            <a:extLst>
              <a:ext uri="{FF2B5EF4-FFF2-40B4-BE49-F238E27FC236}">
                <a16:creationId xmlns:a16="http://schemas.microsoft.com/office/drawing/2014/main" id="{8E0B5DC3-9C7D-174D-8B87-A2E4B19D1E58}"/>
              </a:ext>
            </a:extLst>
          </p:cNvPr>
          <p:cNvSpPr>
            <a:spLocks noGrp="1"/>
          </p:cNvSpPr>
          <p:nvPr>
            <p:ph type="body" sz="quarter" idx="13" hasCustomPrompt="1"/>
          </p:nvPr>
        </p:nvSpPr>
        <p:spPr>
          <a:xfrm>
            <a:off x="4623813" y="1108656"/>
            <a:ext cx="2743915" cy="685800"/>
          </a:xfrm>
          <a:solidFill>
            <a:schemeClr val="accent2"/>
          </a:solidFill>
          <a:ln>
            <a:noFill/>
          </a:ln>
        </p:spPr>
        <p:txBody>
          <a:bodyPr anchor="ctr"/>
          <a:lstStyle>
            <a:lvl1pPr algn="ctr">
              <a:defRPr sz="1800" b="1">
                <a:solidFill>
                  <a:schemeClr val="bg1"/>
                </a:solidFill>
              </a:defRPr>
            </a:lvl1pPr>
            <a:lvl2pPr marL="0" indent="0" algn="ctr">
              <a:buFontTx/>
              <a:buNone/>
              <a:defRPr sz="15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cxnSp>
        <p:nvCxnSpPr>
          <p:cNvPr id="30" name="Straight Connector 29">
            <a:extLst>
              <a:ext uri="{FF2B5EF4-FFF2-40B4-BE49-F238E27FC236}">
                <a16:creationId xmlns:a16="http://schemas.microsoft.com/office/drawing/2014/main" id="{B2065228-5E63-3044-A69B-825EF52A151C}"/>
              </a:ext>
            </a:extLst>
          </p:cNvPr>
          <p:cNvCxnSpPr>
            <a:cxnSpLocks/>
          </p:cNvCxnSpPr>
          <p:nvPr userDrawn="1"/>
        </p:nvCxnSpPr>
        <p:spPr>
          <a:xfrm flipH="1">
            <a:off x="1394418" y="1989304"/>
            <a:ext cx="9202706" cy="0"/>
          </a:xfrm>
          <a:prstGeom prst="line">
            <a:avLst/>
          </a:prstGeom>
          <a:ln w="38100" cmpd="sng">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A65853A-D639-FF42-8728-2FA777245600}"/>
              </a:ext>
            </a:extLst>
          </p:cNvPr>
          <p:cNvCxnSpPr>
            <a:cxnSpLocks/>
          </p:cNvCxnSpPr>
          <p:nvPr userDrawn="1"/>
        </p:nvCxnSpPr>
        <p:spPr>
          <a:xfrm>
            <a:off x="1394418" y="1986614"/>
            <a:ext cx="0" cy="3770014"/>
          </a:xfrm>
          <a:prstGeom prst="line">
            <a:avLst/>
          </a:prstGeom>
          <a:ln w="38100" cmpd="sng">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2" name="Text Placeholder 4">
            <a:extLst>
              <a:ext uri="{FF2B5EF4-FFF2-40B4-BE49-F238E27FC236}">
                <a16:creationId xmlns:a16="http://schemas.microsoft.com/office/drawing/2014/main" id="{39F956F3-3295-084B-BFE8-3E645237DA61}"/>
              </a:ext>
            </a:extLst>
          </p:cNvPr>
          <p:cNvSpPr>
            <a:spLocks noGrp="1"/>
          </p:cNvSpPr>
          <p:nvPr>
            <p:ph type="body" sz="quarter" idx="16" hasCustomPrompt="1"/>
          </p:nvPr>
        </p:nvSpPr>
        <p:spPr>
          <a:xfrm>
            <a:off x="2242224" y="2163633"/>
            <a:ext cx="1371957" cy="685800"/>
          </a:xfrm>
          <a:solidFill>
            <a:schemeClr val="accent3"/>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33" name="Text Placeholder 4">
            <a:extLst>
              <a:ext uri="{FF2B5EF4-FFF2-40B4-BE49-F238E27FC236}">
                <a16:creationId xmlns:a16="http://schemas.microsoft.com/office/drawing/2014/main" id="{01EB2656-5C04-884D-9CD2-F154D15F9A6A}"/>
              </a:ext>
            </a:extLst>
          </p:cNvPr>
          <p:cNvSpPr>
            <a:spLocks noGrp="1"/>
          </p:cNvSpPr>
          <p:nvPr>
            <p:ph type="body" sz="quarter" idx="17" hasCustomPrompt="1"/>
          </p:nvPr>
        </p:nvSpPr>
        <p:spPr>
          <a:xfrm>
            <a:off x="3776008" y="2163633"/>
            <a:ext cx="1371957" cy="685800"/>
          </a:xfrm>
          <a:solidFill>
            <a:schemeClr val="accent3"/>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 </a:t>
            </a:r>
          </a:p>
        </p:txBody>
      </p:sp>
      <p:sp>
        <p:nvSpPr>
          <p:cNvPr id="34" name="Text Placeholder 4">
            <a:extLst>
              <a:ext uri="{FF2B5EF4-FFF2-40B4-BE49-F238E27FC236}">
                <a16:creationId xmlns:a16="http://schemas.microsoft.com/office/drawing/2014/main" id="{6B0A1534-4860-8F4C-BDEA-93C0DD3B456C}"/>
              </a:ext>
            </a:extLst>
          </p:cNvPr>
          <p:cNvSpPr>
            <a:spLocks noGrp="1"/>
          </p:cNvSpPr>
          <p:nvPr>
            <p:ph type="body" sz="quarter" idx="18" hasCustomPrompt="1"/>
          </p:nvPr>
        </p:nvSpPr>
        <p:spPr>
          <a:xfrm>
            <a:off x="5309793" y="2163633"/>
            <a:ext cx="1371957" cy="685800"/>
          </a:xfrm>
          <a:solidFill>
            <a:schemeClr val="accent3"/>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 </a:t>
            </a:r>
          </a:p>
        </p:txBody>
      </p:sp>
      <p:sp>
        <p:nvSpPr>
          <p:cNvPr id="35" name="Text Placeholder 4">
            <a:extLst>
              <a:ext uri="{FF2B5EF4-FFF2-40B4-BE49-F238E27FC236}">
                <a16:creationId xmlns:a16="http://schemas.microsoft.com/office/drawing/2014/main" id="{B26C4A46-9B0E-404B-B1C2-F466FF3BBDC3}"/>
              </a:ext>
            </a:extLst>
          </p:cNvPr>
          <p:cNvSpPr>
            <a:spLocks noGrp="1"/>
          </p:cNvSpPr>
          <p:nvPr>
            <p:ph type="body" sz="quarter" idx="19" hasCustomPrompt="1"/>
          </p:nvPr>
        </p:nvSpPr>
        <p:spPr>
          <a:xfrm>
            <a:off x="6843577" y="2163633"/>
            <a:ext cx="1371957" cy="685800"/>
          </a:xfrm>
          <a:solidFill>
            <a:schemeClr val="accent3"/>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 </a:t>
            </a:r>
          </a:p>
        </p:txBody>
      </p:sp>
      <p:sp>
        <p:nvSpPr>
          <p:cNvPr id="36" name="Text Placeholder 4">
            <a:extLst>
              <a:ext uri="{FF2B5EF4-FFF2-40B4-BE49-F238E27FC236}">
                <a16:creationId xmlns:a16="http://schemas.microsoft.com/office/drawing/2014/main" id="{D0BF2D4B-8BB7-3145-9963-AA4ED3A8E9D6}"/>
              </a:ext>
            </a:extLst>
          </p:cNvPr>
          <p:cNvSpPr>
            <a:spLocks noGrp="1"/>
          </p:cNvSpPr>
          <p:nvPr>
            <p:ph type="body" sz="quarter" idx="20" hasCustomPrompt="1"/>
          </p:nvPr>
        </p:nvSpPr>
        <p:spPr>
          <a:xfrm>
            <a:off x="8377362" y="2163633"/>
            <a:ext cx="1371957" cy="685800"/>
          </a:xfrm>
          <a:solidFill>
            <a:schemeClr val="accent3"/>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 </a:t>
            </a:r>
          </a:p>
        </p:txBody>
      </p:sp>
      <p:sp>
        <p:nvSpPr>
          <p:cNvPr id="10" name="Text Placeholder 4">
            <a:extLst>
              <a:ext uri="{FF2B5EF4-FFF2-40B4-BE49-F238E27FC236}">
                <a16:creationId xmlns:a16="http://schemas.microsoft.com/office/drawing/2014/main" id="{47F7D621-06CC-0949-A9E2-46D9B2BDCBF0}"/>
              </a:ext>
            </a:extLst>
          </p:cNvPr>
          <p:cNvSpPr>
            <a:spLocks noGrp="1"/>
          </p:cNvSpPr>
          <p:nvPr>
            <p:ph type="body" sz="quarter" idx="15" hasCustomPrompt="1"/>
          </p:nvPr>
        </p:nvSpPr>
        <p:spPr>
          <a:xfrm>
            <a:off x="708440" y="2163633"/>
            <a:ext cx="1371957" cy="685800"/>
          </a:xfrm>
          <a:solidFill>
            <a:schemeClr val="accent3"/>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37" name="Text Placeholder 4">
            <a:extLst>
              <a:ext uri="{FF2B5EF4-FFF2-40B4-BE49-F238E27FC236}">
                <a16:creationId xmlns:a16="http://schemas.microsoft.com/office/drawing/2014/main" id="{F84D6538-AF11-ED4D-984F-402D45D9F746}"/>
              </a:ext>
            </a:extLst>
          </p:cNvPr>
          <p:cNvSpPr>
            <a:spLocks noGrp="1"/>
          </p:cNvSpPr>
          <p:nvPr>
            <p:ph type="body" sz="quarter" idx="21" hasCustomPrompt="1"/>
          </p:nvPr>
        </p:nvSpPr>
        <p:spPr>
          <a:xfrm>
            <a:off x="9911144" y="2163633"/>
            <a:ext cx="1371957" cy="685800"/>
          </a:xfrm>
          <a:solidFill>
            <a:schemeClr val="accent3"/>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 </a:t>
            </a:r>
          </a:p>
        </p:txBody>
      </p:sp>
      <p:sp>
        <p:nvSpPr>
          <p:cNvPr id="38" name="Text Placeholder 4">
            <a:extLst>
              <a:ext uri="{FF2B5EF4-FFF2-40B4-BE49-F238E27FC236}">
                <a16:creationId xmlns:a16="http://schemas.microsoft.com/office/drawing/2014/main" id="{6A0C2CF3-6B45-0041-BBCA-D96B6E82BCDC}"/>
              </a:ext>
            </a:extLst>
          </p:cNvPr>
          <p:cNvSpPr>
            <a:spLocks noGrp="1"/>
          </p:cNvSpPr>
          <p:nvPr>
            <p:ph type="body" sz="quarter" idx="22" hasCustomPrompt="1"/>
          </p:nvPr>
        </p:nvSpPr>
        <p:spPr>
          <a:xfrm>
            <a:off x="708440" y="2976157"/>
            <a:ext cx="1371957" cy="685800"/>
          </a:xfrm>
          <a:solidFill>
            <a:schemeClr val="bg2">
              <a:lumMod val="60000"/>
              <a:lumOff val="40000"/>
            </a:schemeClr>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39" name="Text Placeholder 4">
            <a:extLst>
              <a:ext uri="{FF2B5EF4-FFF2-40B4-BE49-F238E27FC236}">
                <a16:creationId xmlns:a16="http://schemas.microsoft.com/office/drawing/2014/main" id="{3F5CDDF5-D0C3-7941-91EB-682C2D305769}"/>
              </a:ext>
            </a:extLst>
          </p:cNvPr>
          <p:cNvSpPr>
            <a:spLocks noGrp="1"/>
          </p:cNvSpPr>
          <p:nvPr>
            <p:ph type="body" sz="quarter" idx="23" hasCustomPrompt="1"/>
          </p:nvPr>
        </p:nvSpPr>
        <p:spPr>
          <a:xfrm>
            <a:off x="708440" y="3788681"/>
            <a:ext cx="1371957" cy="685800"/>
          </a:xfrm>
          <a:solidFill>
            <a:schemeClr val="bg2">
              <a:lumMod val="60000"/>
              <a:lumOff val="40000"/>
            </a:schemeClr>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40" name="Text Placeholder 4">
            <a:extLst>
              <a:ext uri="{FF2B5EF4-FFF2-40B4-BE49-F238E27FC236}">
                <a16:creationId xmlns:a16="http://schemas.microsoft.com/office/drawing/2014/main" id="{68464115-2200-674B-BF0D-BE88E3866470}"/>
              </a:ext>
            </a:extLst>
          </p:cNvPr>
          <p:cNvSpPr>
            <a:spLocks noGrp="1"/>
          </p:cNvSpPr>
          <p:nvPr>
            <p:ph type="body" sz="quarter" idx="24" hasCustomPrompt="1"/>
          </p:nvPr>
        </p:nvSpPr>
        <p:spPr>
          <a:xfrm>
            <a:off x="708440" y="4601205"/>
            <a:ext cx="1371957" cy="685800"/>
          </a:xfrm>
          <a:solidFill>
            <a:schemeClr val="bg2">
              <a:lumMod val="60000"/>
              <a:lumOff val="40000"/>
            </a:schemeClr>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41" name="Text Placeholder 4">
            <a:extLst>
              <a:ext uri="{FF2B5EF4-FFF2-40B4-BE49-F238E27FC236}">
                <a16:creationId xmlns:a16="http://schemas.microsoft.com/office/drawing/2014/main" id="{693D6790-07A1-6D41-80E0-F38F2FE4FB08}"/>
              </a:ext>
            </a:extLst>
          </p:cNvPr>
          <p:cNvSpPr>
            <a:spLocks noGrp="1"/>
          </p:cNvSpPr>
          <p:nvPr>
            <p:ph type="body" sz="quarter" idx="25" hasCustomPrompt="1"/>
          </p:nvPr>
        </p:nvSpPr>
        <p:spPr>
          <a:xfrm>
            <a:off x="708440" y="5413728"/>
            <a:ext cx="1371957" cy="685800"/>
          </a:xfrm>
          <a:solidFill>
            <a:schemeClr val="bg2">
              <a:lumMod val="60000"/>
              <a:lumOff val="40000"/>
            </a:schemeClr>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45" name="Text Placeholder 4">
            <a:extLst>
              <a:ext uri="{FF2B5EF4-FFF2-40B4-BE49-F238E27FC236}">
                <a16:creationId xmlns:a16="http://schemas.microsoft.com/office/drawing/2014/main" id="{7A708032-EF9E-5B46-B39C-7C40A75EC54D}"/>
              </a:ext>
            </a:extLst>
          </p:cNvPr>
          <p:cNvSpPr>
            <a:spLocks noGrp="1"/>
          </p:cNvSpPr>
          <p:nvPr>
            <p:ph type="body" sz="quarter" idx="26" hasCustomPrompt="1"/>
          </p:nvPr>
        </p:nvSpPr>
        <p:spPr>
          <a:xfrm>
            <a:off x="2249407" y="2976157"/>
            <a:ext cx="1371957" cy="685800"/>
          </a:xfrm>
          <a:solidFill>
            <a:schemeClr val="bg2">
              <a:lumMod val="60000"/>
              <a:lumOff val="40000"/>
            </a:schemeClr>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46" name="Text Placeholder 4">
            <a:extLst>
              <a:ext uri="{FF2B5EF4-FFF2-40B4-BE49-F238E27FC236}">
                <a16:creationId xmlns:a16="http://schemas.microsoft.com/office/drawing/2014/main" id="{889122AD-2BDB-E845-B445-CF11DCF32986}"/>
              </a:ext>
            </a:extLst>
          </p:cNvPr>
          <p:cNvSpPr>
            <a:spLocks noGrp="1"/>
          </p:cNvSpPr>
          <p:nvPr>
            <p:ph type="body" sz="quarter" idx="27" hasCustomPrompt="1"/>
          </p:nvPr>
        </p:nvSpPr>
        <p:spPr>
          <a:xfrm>
            <a:off x="2249407" y="3788681"/>
            <a:ext cx="1371957" cy="685800"/>
          </a:xfrm>
          <a:solidFill>
            <a:schemeClr val="bg2">
              <a:lumMod val="60000"/>
              <a:lumOff val="40000"/>
            </a:schemeClr>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47" name="Text Placeholder 4">
            <a:extLst>
              <a:ext uri="{FF2B5EF4-FFF2-40B4-BE49-F238E27FC236}">
                <a16:creationId xmlns:a16="http://schemas.microsoft.com/office/drawing/2014/main" id="{BC4495ED-CD28-5849-8E96-27B5F332CC1A}"/>
              </a:ext>
            </a:extLst>
          </p:cNvPr>
          <p:cNvSpPr>
            <a:spLocks noGrp="1"/>
          </p:cNvSpPr>
          <p:nvPr>
            <p:ph type="body" sz="quarter" idx="28" hasCustomPrompt="1"/>
          </p:nvPr>
        </p:nvSpPr>
        <p:spPr>
          <a:xfrm>
            <a:off x="2249407" y="4601205"/>
            <a:ext cx="1371957" cy="685800"/>
          </a:xfrm>
          <a:solidFill>
            <a:schemeClr val="bg2">
              <a:lumMod val="60000"/>
              <a:lumOff val="40000"/>
            </a:schemeClr>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48" name="Text Placeholder 4">
            <a:extLst>
              <a:ext uri="{FF2B5EF4-FFF2-40B4-BE49-F238E27FC236}">
                <a16:creationId xmlns:a16="http://schemas.microsoft.com/office/drawing/2014/main" id="{121D6437-CC3F-BE4D-8359-F21AC166C993}"/>
              </a:ext>
            </a:extLst>
          </p:cNvPr>
          <p:cNvSpPr>
            <a:spLocks noGrp="1"/>
          </p:cNvSpPr>
          <p:nvPr>
            <p:ph type="body" sz="quarter" idx="29" hasCustomPrompt="1"/>
          </p:nvPr>
        </p:nvSpPr>
        <p:spPr>
          <a:xfrm>
            <a:off x="2249407" y="5413728"/>
            <a:ext cx="1371957" cy="685800"/>
          </a:xfrm>
          <a:solidFill>
            <a:schemeClr val="bg2">
              <a:lumMod val="60000"/>
              <a:lumOff val="40000"/>
            </a:schemeClr>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50" name="Text Placeholder 4">
            <a:extLst>
              <a:ext uri="{FF2B5EF4-FFF2-40B4-BE49-F238E27FC236}">
                <a16:creationId xmlns:a16="http://schemas.microsoft.com/office/drawing/2014/main" id="{D9D92D25-926E-8A4E-B547-AEA5A7013C2F}"/>
              </a:ext>
            </a:extLst>
          </p:cNvPr>
          <p:cNvSpPr>
            <a:spLocks noGrp="1"/>
          </p:cNvSpPr>
          <p:nvPr>
            <p:ph type="body" sz="quarter" idx="30" hasCustomPrompt="1"/>
          </p:nvPr>
        </p:nvSpPr>
        <p:spPr>
          <a:xfrm>
            <a:off x="3770490" y="2976157"/>
            <a:ext cx="1371957" cy="685800"/>
          </a:xfrm>
          <a:solidFill>
            <a:schemeClr val="bg2">
              <a:lumMod val="60000"/>
              <a:lumOff val="40000"/>
            </a:schemeClr>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51" name="Text Placeholder 4">
            <a:extLst>
              <a:ext uri="{FF2B5EF4-FFF2-40B4-BE49-F238E27FC236}">
                <a16:creationId xmlns:a16="http://schemas.microsoft.com/office/drawing/2014/main" id="{2216BD29-6E2A-0546-B127-70F65DE22B9D}"/>
              </a:ext>
            </a:extLst>
          </p:cNvPr>
          <p:cNvSpPr>
            <a:spLocks noGrp="1"/>
          </p:cNvSpPr>
          <p:nvPr>
            <p:ph type="body" sz="quarter" idx="31" hasCustomPrompt="1"/>
          </p:nvPr>
        </p:nvSpPr>
        <p:spPr>
          <a:xfrm>
            <a:off x="3770490" y="3788681"/>
            <a:ext cx="1371957" cy="685800"/>
          </a:xfrm>
          <a:solidFill>
            <a:schemeClr val="bg2">
              <a:lumMod val="60000"/>
              <a:lumOff val="40000"/>
            </a:schemeClr>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52" name="Text Placeholder 4">
            <a:extLst>
              <a:ext uri="{FF2B5EF4-FFF2-40B4-BE49-F238E27FC236}">
                <a16:creationId xmlns:a16="http://schemas.microsoft.com/office/drawing/2014/main" id="{A9B2A9FE-8C9E-9540-9FE0-86B313A29E53}"/>
              </a:ext>
            </a:extLst>
          </p:cNvPr>
          <p:cNvSpPr>
            <a:spLocks noGrp="1"/>
          </p:cNvSpPr>
          <p:nvPr>
            <p:ph type="body" sz="quarter" idx="32" hasCustomPrompt="1"/>
          </p:nvPr>
        </p:nvSpPr>
        <p:spPr>
          <a:xfrm>
            <a:off x="3770490" y="4601205"/>
            <a:ext cx="1371957" cy="685800"/>
          </a:xfrm>
          <a:solidFill>
            <a:schemeClr val="bg2">
              <a:lumMod val="60000"/>
              <a:lumOff val="40000"/>
            </a:schemeClr>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53" name="Text Placeholder 4">
            <a:extLst>
              <a:ext uri="{FF2B5EF4-FFF2-40B4-BE49-F238E27FC236}">
                <a16:creationId xmlns:a16="http://schemas.microsoft.com/office/drawing/2014/main" id="{CF3A78C7-6BD2-1B41-9E17-A6D6927465CD}"/>
              </a:ext>
            </a:extLst>
          </p:cNvPr>
          <p:cNvSpPr>
            <a:spLocks noGrp="1"/>
          </p:cNvSpPr>
          <p:nvPr>
            <p:ph type="body" sz="quarter" idx="33" hasCustomPrompt="1"/>
          </p:nvPr>
        </p:nvSpPr>
        <p:spPr>
          <a:xfrm>
            <a:off x="3770490" y="5413728"/>
            <a:ext cx="1371957" cy="685800"/>
          </a:xfrm>
          <a:solidFill>
            <a:schemeClr val="bg2">
              <a:lumMod val="60000"/>
              <a:lumOff val="40000"/>
            </a:schemeClr>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55" name="Text Placeholder 4">
            <a:extLst>
              <a:ext uri="{FF2B5EF4-FFF2-40B4-BE49-F238E27FC236}">
                <a16:creationId xmlns:a16="http://schemas.microsoft.com/office/drawing/2014/main" id="{ADE5C341-5274-DB44-9598-769882787F5E}"/>
              </a:ext>
            </a:extLst>
          </p:cNvPr>
          <p:cNvSpPr>
            <a:spLocks noGrp="1"/>
          </p:cNvSpPr>
          <p:nvPr>
            <p:ph type="body" sz="quarter" idx="34" hasCustomPrompt="1"/>
          </p:nvPr>
        </p:nvSpPr>
        <p:spPr>
          <a:xfrm>
            <a:off x="5311456" y="2976157"/>
            <a:ext cx="1371957" cy="685800"/>
          </a:xfrm>
          <a:solidFill>
            <a:schemeClr val="bg2">
              <a:lumMod val="60000"/>
              <a:lumOff val="40000"/>
            </a:schemeClr>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56" name="Text Placeholder 4">
            <a:extLst>
              <a:ext uri="{FF2B5EF4-FFF2-40B4-BE49-F238E27FC236}">
                <a16:creationId xmlns:a16="http://schemas.microsoft.com/office/drawing/2014/main" id="{D6C8BE03-E8AF-724B-B648-28E3A5613A3A}"/>
              </a:ext>
            </a:extLst>
          </p:cNvPr>
          <p:cNvSpPr>
            <a:spLocks noGrp="1"/>
          </p:cNvSpPr>
          <p:nvPr>
            <p:ph type="body" sz="quarter" idx="35" hasCustomPrompt="1"/>
          </p:nvPr>
        </p:nvSpPr>
        <p:spPr>
          <a:xfrm>
            <a:off x="5311456" y="3788681"/>
            <a:ext cx="1371957" cy="685800"/>
          </a:xfrm>
          <a:solidFill>
            <a:schemeClr val="bg2">
              <a:lumMod val="60000"/>
              <a:lumOff val="40000"/>
            </a:schemeClr>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57" name="Text Placeholder 4">
            <a:extLst>
              <a:ext uri="{FF2B5EF4-FFF2-40B4-BE49-F238E27FC236}">
                <a16:creationId xmlns:a16="http://schemas.microsoft.com/office/drawing/2014/main" id="{939BE5AB-8DC3-C84A-984A-18C088ABD183}"/>
              </a:ext>
            </a:extLst>
          </p:cNvPr>
          <p:cNvSpPr>
            <a:spLocks noGrp="1"/>
          </p:cNvSpPr>
          <p:nvPr>
            <p:ph type="body" sz="quarter" idx="36" hasCustomPrompt="1"/>
          </p:nvPr>
        </p:nvSpPr>
        <p:spPr>
          <a:xfrm>
            <a:off x="5311456" y="4601205"/>
            <a:ext cx="1371957" cy="685800"/>
          </a:xfrm>
          <a:solidFill>
            <a:schemeClr val="bg2">
              <a:lumMod val="60000"/>
              <a:lumOff val="40000"/>
            </a:schemeClr>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58" name="Text Placeholder 4">
            <a:extLst>
              <a:ext uri="{FF2B5EF4-FFF2-40B4-BE49-F238E27FC236}">
                <a16:creationId xmlns:a16="http://schemas.microsoft.com/office/drawing/2014/main" id="{5CCF42FB-6955-2D4D-A45E-1DE2D709A79C}"/>
              </a:ext>
            </a:extLst>
          </p:cNvPr>
          <p:cNvSpPr>
            <a:spLocks noGrp="1"/>
          </p:cNvSpPr>
          <p:nvPr>
            <p:ph type="body" sz="quarter" idx="37" hasCustomPrompt="1"/>
          </p:nvPr>
        </p:nvSpPr>
        <p:spPr>
          <a:xfrm>
            <a:off x="5311456" y="5413728"/>
            <a:ext cx="1371957" cy="685800"/>
          </a:xfrm>
          <a:solidFill>
            <a:schemeClr val="bg2">
              <a:lumMod val="60000"/>
              <a:lumOff val="40000"/>
            </a:schemeClr>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60" name="Text Placeholder 4">
            <a:extLst>
              <a:ext uri="{FF2B5EF4-FFF2-40B4-BE49-F238E27FC236}">
                <a16:creationId xmlns:a16="http://schemas.microsoft.com/office/drawing/2014/main" id="{1AD1F1EE-C818-334B-941A-651219D768F9}"/>
              </a:ext>
            </a:extLst>
          </p:cNvPr>
          <p:cNvSpPr>
            <a:spLocks noGrp="1"/>
          </p:cNvSpPr>
          <p:nvPr>
            <p:ph type="body" sz="quarter" idx="38" hasCustomPrompt="1"/>
          </p:nvPr>
        </p:nvSpPr>
        <p:spPr>
          <a:xfrm>
            <a:off x="6842481" y="2976157"/>
            <a:ext cx="1371957" cy="685800"/>
          </a:xfrm>
          <a:solidFill>
            <a:schemeClr val="bg2">
              <a:lumMod val="60000"/>
              <a:lumOff val="40000"/>
            </a:schemeClr>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61" name="Text Placeholder 4">
            <a:extLst>
              <a:ext uri="{FF2B5EF4-FFF2-40B4-BE49-F238E27FC236}">
                <a16:creationId xmlns:a16="http://schemas.microsoft.com/office/drawing/2014/main" id="{00AEECC9-ABF2-2141-82BF-899F23C32EC0}"/>
              </a:ext>
            </a:extLst>
          </p:cNvPr>
          <p:cNvSpPr>
            <a:spLocks noGrp="1"/>
          </p:cNvSpPr>
          <p:nvPr>
            <p:ph type="body" sz="quarter" idx="39" hasCustomPrompt="1"/>
          </p:nvPr>
        </p:nvSpPr>
        <p:spPr>
          <a:xfrm>
            <a:off x="6842481" y="3788681"/>
            <a:ext cx="1371957" cy="685800"/>
          </a:xfrm>
          <a:solidFill>
            <a:schemeClr val="bg2">
              <a:lumMod val="60000"/>
              <a:lumOff val="40000"/>
            </a:schemeClr>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62" name="Text Placeholder 4">
            <a:extLst>
              <a:ext uri="{FF2B5EF4-FFF2-40B4-BE49-F238E27FC236}">
                <a16:creationId xmlns:a16="http://schemas.microsoft.com/office/drawing/2014/main" id="{9A4104C9-4196-1442-A703-D4F60890C6B5}"/>
              </a:ext>
            </a:extLst>
          </p:cNvPr>
          <p:cNvSpPr>
            <a:spLocks noGrp="1"/>
          </p:cNvSpPr>
          <p:nvPr>
            <p:ph type="body" sz="quarter" idx="40" hasCustomPrompt="1"/>
          </p:nvPr>
        </p:nvSpPr>
        <p:spPr>
          <a:xfrm>
            <a:off x="6842481" y="4601205"/>
            <a:ext cx="1371957" cy="685800"/>
          </a:xfrm>
          <a:solidFill>
            <a:schemeClr val="bg2">
              <a:lumMod val="60000"/>
              <a:lumOff val="40000"/>
            </a:schemeClr>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63" name="Text Placeholder 4">
            <a:extLst>
              <a:ext uri="{FF2B5EF4-FFF2-40B4-BE49-F238E27FC236}">
                <a16:creationId xmlns:a16="http://schemas.microsoft.com/office/drawing/2014/main" id="{36A29F5D-993F-D645-8478-E53C1F3246A6}"/>
              </a:ext>
            </a:extLst>
          </p:cNvPr>
          <p:cNvSpPr>
            <a:spLocks noGrp="1"/>
          </p:cNvSpPr>
          <p:nvPr>
            <p:ph type="body" sz="quarter" idx="41" hasCustomPrompt="1"/>
          </p:nvPr>
        </p:nvSpPr>
        <p:spPr>
          <a:xfrm>
            <a:off x="6842481" y="5413728"/>
            <a:ext cx="1371957" cy="685800"/>
          </a:xfrm>
          <a:solidFill>
            <a:schemeClr val="bg2">
              <a:lumMod val="60000"/>
              <a:lumOff val="40000"/>
            </a:schemeClr>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65" name="Text Placeholder 4">
            <a:extLst>
              <a:ext uri="{FF2B5EF4-FFF2-40B4-BE49-F238E27FC236}">
                <a16:creationId xmlns:a16="http://schemas.microsoft.com/office/drawing/2014/main" id="{3CA31C64-6049-3347-B4C7-6C17E3DDF7D0}"/>
              </a:ext>
            </a:extLst>
          </p:cNvPr>
          <p:cNvSpPr>
            <a:spLocks noGrp="1"/>
          </p:cNvSpPr>
          <p:nvPr>
            <p:ph type="body" sz="quarter" idx="42" hasCustomPrompt="1"/>
          </p:nvPr>
        </p:nvSpPr>
        <p:spPr>
          <a:xfrm>
            <a:off x="8373506" y="2976157"/>
            <a:ext cx="1371957" cy="685800"/>
          </a:xfrm>
          <a:solidFill>
            <a:schemeClr val="bg2">
              <a:lumMod val="60000"/>
              <a:lumOff val="40000"/>
            </a:schemeClr>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66" name="Text Placeholder 4">
            <a:extLst>
              <a:ext uri="{FF2B5EF4-FFF2-40B4-BE49-F238E27FC236}">
                <a16:creationId xmlns:a16="http://schemas.microsoft.com/office/drawing/2014/main" id="{AE8DDAF9-46AB-CB45-8CA7-4BFA5037A970}"/>
              </a:ext>
            </a:extLst>
          </p:cNvPr>
          <p:cNvSpPr>
            <a:spLocks noGrp="1"/>
          </p:cNvSpPr>
          <p:nvPr>
            <p:ph type="body" sz="quarter" idx="43" hasCustomPrompt="1"/>
          </p:nvPr>
        </p:nvSpPr>
        <p:spPr>
          <a:xfrm>
            <a:off x="8373506" y="3788681"/>
            <a:ext cx="1371957" cy="685800"/>
          </a:xfrm>
          <a:solidFill>
            <a:schemeClr val="bg2">
              <a:lumMod val="60000"/>
              <a:lumOff val="40000"/>
            </a:schemeClr>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67" name="Text Placeholder 4">
            <a:extLst>
              <a:ext uri="{FF2B5EF4-FFF2-40B4-BE49-F238E27FC236}">
                <a16:creationId xmlns:a16="http://schemas.microsoft.com/office/drawing/2014/main" id="{4A5D6438-D823-6D4B-867A-A0BBD43BC25C}"/>
              </a:ext>
            </a:extLst>
          </p:cNvPr>
          <p:cNvSpPr>
            <a:spLocks noGrp="1"/>
          </p:cNvSpPr>
          <p:nvPr>
            <p:ph type="body" sz="quarter" idx="44" hasCustomPrompt="1"/>
          </p:nvPr>
        </p:nvSpPr>
        <p:spPr>
          <a:xfrm>
            <a:off x="8373506" y="4601205"/>
            <a:ext cx="1371957" cy="685800"/>
          </a:xfrm>
          <a:solidFill>
            <a:schemeClr val="bg2">
              <a:lumMod val="60000"/>
              <a:lumOff val="40000"/>
            </a:schemeClr>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68" name="Text Placeholder 4">
            <a:extLst>
              <a:ext uri="{FF2B5EF4-FFF2-40B4-BE49-F238E27FC236}">
                <a16:creationId xmlns:a16="http://schemas.microsoft.com/office/drawing/2014/main" id="{4669BD18-0F03-FF45-9AD2-87D7B81CDCBC}"/>
              </a:ext>
            </a:extLst>
          </p:cNvPr>
          <p:cNvSpPr>
            <a:spLocks noGrp="1"/>
          </p:cNvSpPr>
          <p:nvPr>
            <p:ph type="body" sz="quarter" idx="45" hasCustomPrompt="1"/>
          </p:nvPr>
        </p:nvSpPr>
        <p:spPr>
          <a:xfrm>
            <a:off x="8373506" y="5413728"/>
            <a:ext cx="1371957" cy="685800"/>
          </a:xfrm>
          <a:solidFill>
            <a:schemeClr val="bg2">
              <a:lumMod val="60000"/>
              <a:lumOff val="40000"/>
            </a:schemeClr>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70" name="Text Placeholder 4">
            <a:extLst>
              <a:ext uri="{FF2B5EF4-FFF2-40B4-BE49-F238E27FC236}">
                <a16:creationId xmlns:a16="http://schemas.microsoft.com/office/drawing/2014/main" id="{000CFB51-117D-7548-B369-D81B06EB9FA5}"/>
              </a:ext>
            </a:extLst>
          </p:cNvPr>
          <p:cNvSpPr>
            <a:spLocks noGrp="1"/>
          </p:cNvSpPr>
          <p:nvPr>
            <p:ph type="body" sz="quarter" idx="46" hasCustomPrompt="1"/>
          </p:nvPr>
        </p:nvSpPr>
        <p:spPr>
          <a:xfrm>
            <a:off x="9904530" y="2976157"/>
            <a:ext cx="1371957" cy="685800"/>
          </a:xfrm>
          <a:solidFill>
            <a:schemeClr val="bg2">
              <a:lumMod val="60000"/>
              <a:lumOff val="40000"/>
            </a:schemeClr>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71" name="Text Placeholder 4">
            <a:extLst>
              <a:ext uri="{FF2B5EF4-FFF2-40B4-BE49-F238E27FC236}">
                <a16:creationId xmlns:a16="http://schemas.microsoft.com/office/drawing/2014/main" id="{A59AEB2E-ACD2-6748-9E27-38BD2F461156}"/>
              </a:ext>
            </a:extLst>
          </p:cNvPr>
          <p:cNvSpPr>
            <a:spLocks noGrp="1"/>
          </p:cNvSpPr>
          <p:nvPr>
            <p:ph type="body" sz="quarter" idx="47" hasCustomPrompt="1"/>
          </p:nvPr>
        </p:nvSpPr>
        <p:spPr>
          <a:xfrm>
            <a:off x="9904530" y="3788681"/>
            <a:ext cx="1371957" cy="685800"/>
          </a:xfrm>
          <a:solidFill>
            <a:schemeClr val="bg2">
              <a:lumMod val="60000"/>
              <a:lumOff val="40000"/>
            </a:schemeClr>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72" name="Text Placeholder 4">
            <a:extLst>
              <a:ext uri="{FF2B5EF4-FFF2-40B4-BE49-F238E27FC236}">
                <a16:creationId xmlns:a16="http://schemas.microsoft.com/office/drawing/2014/main" id="{7AFAF50C-E79F-2E47-96A7-3B4B9FD6BC0B}"/>
              </a:ext>
            </a:extLst>
          </p:cNvPr>
          <p:cNvSpPr>
            <a:spLocks noGrp="1"/>
          </p:cNvSpPr>
          <p:nvPr>
            <p:ph type="body" sz="quarter" idx="48" hasCustomPrompt="1"/>
          </p:nvPr>
        </p:nvSpPr>
        <p:spPr>
          <a:xfrm>
            <a:off x="9904530" y="4601205"/>
            <a:ext cx="1371957" cy="685800"/>
          </a:xfrm>
          <a:solidFill>
            <a:schemeClr val="bg2">
              <a:lumMod val="60000"/>
              <a:lumOff val="40000"/>
            </a:schemeClr>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73" name="Text Placeholder 4">
            <a:extLst>
              <a:ext uri="{FF2B5EF4-FFF2-40B4-BE49-F238E27FC236}">
                <a16:creationId xmlns:a16="http://schemas.microsoft.com/office/drawing/2014/main" id="{D12823F2-D657-4844-BFD3-FE2C493D6065}"/>
              </a:ext>
            </a:extLst>
          </p:cNvPr>
          <p:cNvSpPr>
            <a:spLocks noGrp="1"/>
          </p:cNvSpPr>
          <p:nvPr>
            <p:ph type="body" sz="quarter" idx="49" hasCustomPrompt="1"/>
          </p:nvPr>
        </p:nvSpPr>
        <p:spPr>
          <a:xfrm>
            <a:off x="9904530" y="5413728"/>
            <a:ext cx="1371957" cy="685800"/>
          </a:xfrm>
          <a:solidFill>
            <a:schemeClr val="bg2">
              <a:lumMod val="60000"/>
              <a:lumOff val="40000"/>
            </a:schemeClr>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74" name="Text Placeholder 3">
            <a:extLst>
              <a:ext uri="{FF2B5EF4-FFF2-40B4-BE49-F238E27FC236}">
                <a16:creationId xmlns:a16="http://schemas.microsoft.com/office/drawing/2014/main" id="{259923B5-33F6-4940-BDDC-EA85FB20AC8B}"/>
              </a:ext>
            </a:extLst>
          </p:cNvPr>
          <p:cNvSpPr>
            <a:spLocks noGrp="1"/>
          </p:cNvSpPr>
          <p:nvPr>
            <p:ph type="body" sz="quarter" idx="11" hasCustomPrompt="1"/>
          </p:nvPr>
        </p:nvSpPr>
        <p:spPr>
          <a:xfrm>
            <a:off x="7207431" y="6463076"/>
            <a:ext cx="1659370" cy="323850"/>
          </a:xfrm>
        </p:spPr>
        <p:txBody>
          <a:bodyPr/>
          <a:lstStyle>
            <a:lvl1pPr>
              <a:defRPr sz="800" baseline="0">
                <a:solidFill>
                  <a:schemeClr val="bg2"/>
                </a:solidFill>
              </a:defRPr>
            </a:lvl1pPr>
          </a:lstStyle>
          <a:p>
            <a:pPr lvl="0"/>
            <a:r>
              <a:rPr lang="en-US" dirty="0"/>
              <a:t>Confidential Proprietary Information</a:t>
            </a:r>
          </a:p>
        </p:txBody>
      </p:sp>
      <p:sp>
        <p:nvSpPr>
          <p:cNvPr id="75" name="Text Placeholder 6">
            <a:extLst>
              <a:ext uri="{FF2B5EF4-FFF2-40B4-BE49-F238E27FC236}">
                <a16:creationId xmlns:a16="http://schemas.microsoft.com/office/drawing/2014/main" id="{A2BAF3B7-1F75-7E40-A4D3-EF1A44027307}"/>
              </a:ext>
            </a:extLst>
          </p:cNvPr>
          <p:cNvSpPr>
            <a:spLocks noGrp="1"/>
          </p:cNvSpPr>
          <p:nvPr>
            <p:ph type="body" sz="quarter" idx="12" hasCustomPrompt="1"/>
          </p:nvPr>
        </p:nvSpPr>
        <p:spPr>
          <a:xfrm>
            <a:off x="4392292" y="6480870"/>
            <a:ext cx="2304062" cy="244475"/>
          </a:xfrm>
        </p:spPr>
        <p:txBody>
          <a:bodyPr/>
          <a:lstStyle>
            <a:lvl1pPr>
              <a:defRPr sz="800" baseline="0">
                <a:solidFill>
                  <a:schemeClr val="tx1"/>
                </a:solidFill>
              </a:defRPr>
            </a:lvl1pPr>
          </a:lstStyle>
          <a:p>
            <a:pPr lvl="0"/>
            <a:r>
              <a:rPr lang="en-US" dirty="0"/>
              <a:t>Presentation Title</a:t>
            </a:r>
          </a:p>
        </p:txBody>
      </p:sp>
    </p:spTree>
    <p:extLst>
      <p:ext uri="{BB962C8B-B14F-4D97-AF65-F5344CB8AC3E}">
        <p14:creationId xmlns:p14="http://schemas.microsoft.com/office/powerpoint/2010/main" val="10261372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Blank layout - Footer only">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50BF4F4-6A5F-5642-97DC-33FF973ECBFB}"/>
              </a:ext>
            </a:extLst>
          </p:cNvPr>
          <p:cNvSpPr>
            <a:spLocks noGrp="1"/>
          </p:cNvSpPr>
          <p:nvPr>
            <p:ph type="body" sz="quarter" idx="11" hasCustomPrompt="1"/>
          </p:nvPr>
        </p:nvSpPr>
        <p:spPr>
          <a:xfrm>
            <a:off x="7207431" y="6463076"/>
            <a:ext cx="1659370" cy="323850"/>
          </a:xfrm>
        </p:spPr>
        <p:txBody>
          <a:bodyPr/>
          <a:lstStyle>
            <a:lvl1pPr>
              <a:defRPr sz="800" baseline="0">
                <a:solidFill>
                  <a:schemeClr val="bg2"/>
                </a:solidFill>
              </a:defRPr>
            </a:lvl1pPr>
          </a:lstStyle>
          <a:p>
            <a:pPr lvl="0"/>
            <a:r>
              <a:rPr lang="en-US" dirty="0"/>
              <a:t>Confidential Proprietary Information</a:t>
            </a:r>
          </a:p>
        </p:txBody>
      </p:sp>
      <p:sp>
        <p:nvSpPr>
          <p:cNvPr id="7" name="Text Placeholder 6">
            <a:extLst>
              <a:ext uri="{FF2B5EF4-FFF2-40B4-BE49-F238E27FC236}">
                <a16:creationId xmlns:a16="http://schemas.microsoft.com/office/drawing/2014/main" id="{EF01DAFF-DDB2-394E-AC32-9778BA0CC902}"/>
              </a:ext>
            </a:extLst>
          </p:cNvPr>
          <p:cNvSpPr>
            <a:spLocks noGrp="1"/>
          </p:cNvSpPr>
          <p:nvPr>
            <p:ph type="body" sz="quarter" idx="12" hasCustomPrompt="1"/>
          </p:nvPr>
        </p:nvSpPr>
        <p:spPr>
          <a:xfrm>
            <a:off x="4392292" y="6480870"/>
            <a:ext cx="2304062" cy="244475"/>
          </a:xfrm>
        </p:spPr>
        <p:txBody>
          <a:bodyPr/>
          <a:lstStyle>
            <a:lvl1pPr>
              <a:defRPr sz="800" baseline="0">
                <a:solidFill>
                  <a:schemeClr val="tx1"/>
                </a:solidFill>
              </a:defRPr>
            </a:lvl1pPr>
          </a:lstStyle>
          <a:p>
            <a:pPr lvl="0"/>
            <a:r>
              <a:rPr lang="en-US" dirty="0"/>
              <a:t>Presentation Title</a:t>
            </a:r>
          </a:p>
        </p:txBody>
      </p:sp>
    </p:spTree>
    <p:extLst>
      <p:ext uri="{BB962C8B-B14F-4D97-AF65-F5344CB8AC3E}">
        <p14:creationId xmlns:p14="http://schemas.microsoft.com/office/powerpoint/2010/main" val="41204788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hank you/end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FBBEB84-3AB5-4047-8A13-BF997F347DA6}"/>
              </a:ext>
            </a:extLst>
          </p:cNvPr>
          <p:cNvSpPr/>
          <p:nvPr userDrawn="1"/>
        </p:nvSpPr>
        <p:spPr>
          <a:xfrm>
            <a:off x="1"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b="0" i="0" dirty="0">
              <a:latin typeface="Arial" charset="0"/>
            </a:endParaRPr>
          </a:p>
        </p:txBody>
      </p:sp>
      <p:sp>
        <p:nvSpPr>
          <p:cNvPr id="2" name="Title 1">
            <a:extLst>
              <a:ext uri="{FF2B5EF4-FFF2-40B4-BE49-F238E27FC236}">
                <a16:creationId xmlns:a16="http://schemas.microsoft.com/office/drawing/2014/main" id="{27058946-A30A-DD40-BDBA-ACD4B9E80F05}"/>
              </a:ext>
            </a:extLst>
          </p:cNvPr>
          <p:cNvSpPr>
            <a:spLocks noGrp="1"/>
          </p:cNvSpPr>
          <p:nvPr>
            <p:ph type="title" hasCustomPrompt="1"/>
          </p:nvPr>
        </p:nvSpPr>
        <p:spPr>
          <a:xfrm>
            <a:off x="457320" y="2616200"/>
            <a:ext cx="11278950" cy="457200"/>
          </a:xfrm>
        </p:spPr>
        <p:txBody>
          <a:bodyPr/>
          <a:lstStyle>
            <a:lvl1pPr>
              <a:defRPr sz="8000" baseline="0">
                <a:solidFill>
                  <a:schemeClr val="bg1"/>
                </a:solidFill>
              </a:defRPr>
            </a:lvl1pPr>
          </a:lstStyle>
          <a:p>
            <a:r>
              <a:rPr lang="en-US" dirty="0"/>
              <a:t>Thank you.</a:t>
            </a:r>
          </a:p>
        </p:txBody>
      </p:sp>
    </p:spTree>
    <p:extLst>
      <p:ext uri="{BB962C8B-B14F-4D97-AF65-F5344CB8AC3E}">
        <p14:creationId xmlns:p14="http://schemas.microsoft.com/office/powerpoint/2010/main" val="11498568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Logo/end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FBBEB84-3AB5-4047-8A13-BF997F347DA6}"/>
              </a:ext>
            </a:extLst>
          </p:cNvPr>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b="0" i="0" dirty="0">
              <a:latin typeface="Arial" charset="0"/>
            </a:endParaRPr>
          </a:p>
        </p:txBody>
      </p:sp>
      <p:pic>
        <p:nvPicPr>
          <p:cNvPr id="4" name="Picture 3">
            <a:extLst>
              <a:ext uri="{FF2B5EF4-FFF2-40B4-BE49-F238E27FC236}">
                <a16:creationId xmlns:a16="http://schemas.microsoft.com/office/drawing/2014/main" id="{496D7A6C-DB94-AD44-8881-41F9AFDCE701}"/>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123" t="-15502" r="-13612" b="-18252"/>
          <a:stretch/>
        </p:blipFill>
        <p:spPr>
          <a:xfrm>
            <a:off x="3466989" y="2760448"/>
            <a:ext cx="5258020" cy="1337105"/>
          </a:xfrm>
          <a:prstGeom prst="rect">
            <a:avLst/>
          </a:prstGeom>
        </p:spPr>
      </p:pic>
    </p:spTree>
    <p:extLst>
      <p:ext uri="{BB962C8B-B14F-4D97-AF65-F5344CB8AC3E}">
        <p14:creationId xmlns:p14="http://schemas.microsoft.com/office/powerpoint/2010/main" val="18044163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Full Screen Video">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1" y="6260354"/>
            <a:ext cx="12191999" cy="59764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Arial" charset="0"/>
            </a:endParaRPr>
          </a:p>
        </p:txBody>
      </p:sp>
    </p:spTree>
    <p:extLst>
      <p:ext uri="{BB962C8B-B14F-4D97-AF65-F5344CB8AC3E}">
        <p14:creationId xmlns:p14="http://schemas.microsoft.com/office/powerpoint/2010/main" val="20304314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3 Rows">
    <p:spTree>
      <p:nvGrpSpPr>
        <p:cNvPr id="1" name=""/>
        <p:cNvGrpSpPr/>
        <p:nvPr/>
      </p:nvGrpSpPr>
      <p:grpSpPr>
        <a:xfrm>
          <a:off x="0" y="0"/>
          <a:ext cx="0" cy="0"/>
          <a:chOff x="0" y="0"/>
          <a:chExt cx="0" cy="0"/>
        </a:xfrm>
      </p:grpSpPr>
      <p:sp>
        <p:nvSpPr>
          <p:cNvPr id="2" name="Title 1"/>
          <p:cNvSpPr>
            <a:spLocks noGrp="1"/>
          </p:cNvSpPr>
          <p:nvPr>
            <p:ph type="title"/>
          </p:nvPr>
        </p:nvSpPr>
        <p:spPr>
          <a:xfrm>
            <a:off x="358880" y="204836"/>
            <a:ext cx="9259257" cy="657953"/>
          </a:xfrm>
        </p:spPr>
        <p:txBody>
          <a:bodyPr anchor="t">
            <a:noAutofit/>
          </a:bodyPr>
          <a:lstStyle/>
          <a:p>
            <a:r>
              <a:rPr lang="en-US"/>
              <a:t>Click to edit Master title style</a:t>
            </a:r>
          </a:p>
        </p:txBody>
      </p:sp>
      <p:sp>
        <p:nvSpPr>
          <p:cNvPr id="6" name="Slide Number Placeholder 5"/>
          <p:cNvSpPr>
            <a:spLocks noGrp="1"/>
          </p:cNvSpPr>
          <p:nvPr>
            <p:ph type="sldNum" sz="quarter" idx="12"/>
          </p:nvPr>
        </p:nvSpPr>
        <p:spPr/>
        <p:txBody>
          <a:bodyPr/>
          <a:lstStyle>
            <a:lvl1pPr>
              <a:defRPr>
                <a:solidFill>
                  <a:schemeClr val="accent6"/>
                </a:solidFill>
              </a:defRPr>
            </a:lvl1pPr>
          </a:lstStyle>
          <a:p>
            <a:fld id="{3A5D2E96-09D4-684C-BDED-6024B7F4284C}" type="slidenum">
              <a:rPr lang="en-US" smtClean="0"/>
              <a:pPr/>
              <a:t>‹#›</a:t>
            </a:fld>
            <a:endParaRPr lang="en-US" dirty="0"/>
          </a:p>
        </p:txBody>
      </p:sp>
      <p:sp>
        <p:nvSpPr>
          <p:cNvPr id="15" name="Title 2"/>
          <p:cNvSpPr txBox="1">
            <a:spLocks/>
          </p:cNvSpPr>
          <p:nvPr userDrawn="1"/>
        </p:nvSpPr>
        <p:spPr>
          <a:xfrm>
            <a:off x="8465988" y="100701"/>
            <a:ext cx="3726013" cy="208269"/>
          </a:xfrm>
          <a:prstGeom prst="rect">
            <a:avLst/>
          </a:prstGeom>
        </p:spPr>
        <p:txBody>
          <a:bodyPr vert="horz" lIns="91416" tIns="0" rIns="91416" bIns="0" rtlCol="0" anchor="t">
            <a:noAutofit/>
          </a:bodyPr>
          <a:lstStyle>
            <a:lvl1pPr algn="l" defTabSz="685800" rtl="0" eaLnBrk="1" latinLnBrk="0" hangingPunct="1">
              <a:lnSpc>
                <a:spcPct val="90000"/>
              </a:lnSpc>
              <a:spcBef>
                <a:spcPct val="0"/>
              </a:spcBef>
              <a:buNone/>
              <a:defRPr sz="2000" kern="1200" baseline="0">
                <a:solidFill>
                  <a:srgbClr val="006AB6"/>
                </a:solidFill>
                <a:latin typeface="Arial" charset="0"/>
                <a:ea typeface="+mj-ea"/>
                <a:cs typeface="+mj-cs"/>
              </a:defRPr>
            </a:lvl1pPr>
          </a:lstStyle>
          <a:p>
            <a:pPr algn="r"/>
            <a:r>
              <a:rPr lang="en-US" sz="800" dirty="0">
                <a:solidFill>
                  <a:prstClr val="white">
                    <a:lumMod val="65000"/>
                  </a:prstClr>
                </a:solidFill>
                <a:ea typeface="Arial" charset="0"/>
                <a:cs typeface="Arial" charset="0"/>
              </a:rPr>
              <a:t>Confidential </a:t>
            </a:r>
            <a:r>
              <a:rPr lang="mr-IN" sz="800">
                <a:solidFill>
                  <a:prstClr val="white">
                    <a:lumMod val="65000"/>
                  </a:prstClr>
                </a:solidFill>
                <a:ea typeface="Arial" charset="0"/>
                <a:cs typeface="Arial" charset="0"/>
              </a:rPr>
              <a:t>–</a:t>
            </a:r>
            <a:r>
              <a:rPr lang="en-US" sz="800" dirty="0">
                <a:solidFill>
                  <a:prstClr val="white">
                    <a:lumMod val="65000"/>
                  </a:prstClr>
                </a:solidFill>
                <a:ea typeface="Arial" charset="0"/>
                <a:cs typeface="Arial" charset="0"/>
              </a:rPr>
              <a:t> for internal use only</a:t>
            </a:r>
          </a:p>
        </p:txBody>
      </p:sp>
      <p:sp>
        <p:nvSpPr>
          <p:cNvPr id="17" name="Text Placeholder 6"/>
          <p:cNvSpPr>
            <a:spLocks noGrp="1"/>
          </p:cNvSpPr>
          <p:nvPr>
            <p:ph type="body" sz="quarter" idx="13" hasCustomPrompt="1"/>
          </p:nvPr>
        </p:nvSpPr>
        <p:spPr>
          <a:xfrm>
            <a:off x="353135" y="857367"/>
            <a:ext cx="9265003" cy="311037"/>
          </a:xfrm>
        </p:spPr>
        <p:txBody>
          <a:bodyPr lIns="91440" tIns="0" rIns="91440" bIns="0" anchor="b" anchorCtr="0">
            <a:noAutofit/>
          </a:bodyPr>
          <a:lstStyle>
            <a:lvl1pPr>
              <a:defRPr sz="1799">
                <a:solidFill>
                  <a:schemeClr val="accent3"/>
                </a:solidFill>
              </a:defRPr>
            </a:lvl1pPr>
          </a:lstStyle>
          <a:p>
            <a:pPr lvl="0"/>
            <a:r>
              <a:rPr lang="en-US"/>
              <a:t>Subtitle text style</a:t>
            </a:r>
          </a:p>
        </p:txBody>
      </p:sp>
      <p:sp>
        <p:nvSpPr>
          <p:cNvPr id="18" name="Footer Placeholder 11"/>
          <p:cNvSpPr>
            <a:spLocks noGrp="1"/>
          </p:cNvSpPr>
          <p:nvPr>
            <p:ph type="ftr" sz="quarter" idx="3"/>
          </p:nvPr>
        </p:nvSpPr>
        <p:spPr>
          <a:xfrm>
            <a:off x="1760354" y="6527432"/>
            <a:ext cx="4114800" cy="144491"/>
          </a:xfrm>
          <a:prstGeom prst="rect">
            <a:avLst/>
          </a:prstGeom>
        </p:spPr>
        <p:txBody>
          <a:bodyPr vert="horz" lIns="68580" tIns="34290" rIns="68580" bIns="34290" rtlCol="0" anchor="ctr"/>
          <a:lstStyle>
            <a:lvl1pPr algn="l">
              <a:defRPr sz="600">
                <a:solidFill>
                  <a:schemeClr val="accent3"/>
                </a:solidFill>
              </a:defRPr>
            </a:lvl1pPr>
          </a:lstStyle>
          <a:p>
            <a:r>
              <a:rPr lang="en-US" dirty="0"/>
              <a:t>As of November 2016</a:t>
            </a:r>
          </a:p>
        </p:txBody>
      </p:sp>
      <p:sp>
        <p:nvSpPr>
          <p:cNvPr id="14" name="Content Placeholder 2"/>
          <p:cNvSpPr>
            <a:spLocks noGrp="1"/>
          </p:cNvSpPr>
          <p:nvPr>
            <p:ph idx="1"/>
          </p:nvPr>
        </p:nvSpPr>
        <p:spPr>
          <a:xfrm>
            <a:off x="356422" y="1920547"/>
            <a:ext cx="3590081" cy="575214"/>
          </a:xfrm>
        </p:spPr>
        <p:txBody>
          <a:bodyPr tIns="0" bIns="0" anchor="t">
            <a:noAutofit/>
          </a:bodyPr>
          <a:lstStyle>
            <a:lvl1pPr algn="l">
              <a:lnSpc>
                <a:spcPct val="100000"/>
              </a:lnSpc>
              <a:defRPr sz="1999" b="1">
                <a:solidFill>
                  <a:schemeClr val="accent2"/>
                </a:solidFill>
              </a:defRPr>
            </a:lvl1pPr>
          </a:lstStyle>
          <a:p>
            <a:pPr lvl="0"/>
            <a:r>
              <a:rPr lang="en-US"/>
              <a:t>Click to edit Master text styles</a:t>
            </a:r>
          </a:p>
        </p:txBody>
      </p:sp>
      <p:sp>
        <p:nvSpPr>
          <p:cNvPr id="16" name="Content Placeholder 2"/>
          <p:cNvSpPr>
            <a:spLocks noGrp="1"/>
          </p:cNvSpPr>
          <p:nvPr>
            <p:ph idx="15"/>
          </p:nvPr>
        </p:nvSpPr>
        <p:spPr>
          <a:xfrm>
            <a:off x="356422" y="3181447"/>
            <a:ext cx="3590081" cy="575214"/>
          </a:xfrm>
        </p:spPr>
        <p:txBody>
          <a:bodyPr tIns="0" bIns="0" anchor="t">
            <a:noAutofit/>
          </a:bodyPr>
          <a:lstStyle>
            <a:lvl1pPr algn="l">
              <a:lnSpc>
                <a:spcPct val="100000"/>
              </a:lnSpc>
              <a:defRPr sz="1999" b="1">
                <a:solidFill>
                  <a:schemeClr val="accent2"/>
                </a:solidFill>
              </a:defRPr>
            </a:lvl1pPr>
          </a:lstStyle>
          <a:p>
            <a:pPr lvl="0"/>
            <a:r>
              <a:rPr lang="en-US"/>
              <a:t>Click to edit Master text styles</a:t>
            </a:r>
          </a:p>
        </p:txBody>
      </p:sp>
      <p:sp>
        <p:nvSpPr>
          <p:cNvPr id="19" name="Content Placeholder 2"/>
          <p:cNvSpPr>
            <a:spLocks noGrp="1"/>
          </p:cNvSpPr>
          <p:nvPr>
            <p:ph idx="16"/>
          </p:nvPr>
        </p:nvSpPr>
        <p:spPr>
          <a:xfrm>
            <a:off x="356422" y="4466711"/>
            <a:ext cx="3590081" cy="575214"/>
          </a:xfrm>
        </p:spPr>
        <p:txBody>
          <a:bodyPr tIns="0" bIns="0" anchor="t">
            <a:noAutofit/>
          </a:bodyPr>
          <a:lstStyle>
            <a:lvl1pPr algn="l">
              <a:lnSpc>
                <a:spcPct val="100000"/>
              </a:lnSpc>
              <a:defRPr sz="1999" b="1">
                <a:solidFill>
                  <a:schemeClr val="accent2"/>
                </a:solidFill>
              </a:defRPr>
            </a:lvl1pPr>
          </a:lstStyle>
          <a:p>
            <a:pPr lvl="0"/>
            <a:r>
              <a:rPr lang="en-US"/>
              <a:t>Click to edit Master text styles</a:t>
            </a:r>
          </a:p>
        </p:txBody>
      </p:sp>
      <p:sp>
        <p:nvSpPr>
          <p:cNvPr id="20" name="Content Placeholder 2"/>
          <p:cNvSpPr>
            <a:spLocks noGrp="1"/>
          </p:cNvSpPr>
          <p:nvPr>
            <p:ph sz="half" idx="17"/>
          </p:nvPr>
        </p:nvSpPr>
        <p:spPr>
          <a:xfrm>
            <a:off x="4090139" y="1857052"/>
            <a:ext cx="7255468" cy="862965"/>
          </a:xfrm>
        </p:spPr>
        <p:txBody>
          <a:bodyPr tIns="0" bIns="0" anchor="t" anchorCtr="0">
            <a:normAutofit/>
          </a:bodyPr>
          <a:lstStyle>
            <a:lvl1pPr>
              <a:defRPr sz="1799"/>
            </a:lvl1pPr>
          </a:lstStyle>
          <a:p>
            <a:pPr lvl="0"/>
            <a:r>
              <a:rPr lang="en-US"/>
              <a:t>Click to edit Master text styles</a:t>
            </a:r>
          </a:p>
        </p:txBody>
      </p:sp>
      <p:sp>
        <p:nvSpPr>
          <p:cNvPr id="21" name="Content Placeholder 2"/>
          <p:cNvSpPr>
            <a:spLocks noGrp="1"/>
          </p:cNvSpPr>
          <p:nvPr>
            <p:ph sz="half" idx="18"/>
          </p:nvPr>
        </p:nvSpPr>
        <p:spPr>
          <a:xfrm>
            <a:off x="4090139" y="3125663"/>
            <a:ext cx="7255468" cy="879612"/>
          </a:xfrm>
        </p:spPr>
        <p:txBody>
          <a:bodyPr tIns="0" bIns="0" anchor="t" anchorCtr="0">
            <a:normAutofit/>
          </a:bodyPr>
          <a:lstStyle>
            <a:lvl1pPr>
              <a:defRPr sz="1799"/>
            </a:lvl1pPr>
          </a:lstStyle>
          <a:p>
            <a:pPr lvl="0"/>
            <a:r>
              <a:rPr lang="en-US"/>
              <a:t>Click to edit Master text styles</a:t>
            </a:r>
          </a:p>
        </p:txBody>
      </p:sp>
      <p:sp>
        <p:nvSpPr>
          <p:cNvPr id="22" name="Content Placeholder 2"/>
          <p:cNvSpPr>
            <a:spLocks noGrp="1"/>
          </p:cNvSpPr>
          <p:nvPr>
            <p:ph sz="half" idx="19"/>
          </p:nvPr>
        </p:nvSpPr>
        <p:spPr>
          <a:xfrm>
            <a:off x="4090139" y="4403216"/>
            <a:ext cx="7255468" cy="1045091"/>
          </a:xfrm>
        </p:spPr>
        <p:txBody>
          <a:bodyPr tIns="0" bIns="0" anchor="t" anchorCtr="0">
            <a:normAutofit/>
          </a:bodyPr>
          <a:lstStyle>
            <a:lvl1pPr>
              <a:defRPr sz="1799"/>
            </a:lvl1pPr>
          </a:lstStyle>
          <a:p>
            <a:pPr lvl="0"/>
            <a:r>
              <a:rPr lang="en-US"/>
              <a:t>Click to edit Master text styles</a:t>
            </a:r>
          </a:p>
        </p:txBody>
      </p:sp>
    </p:spTree>
    <p:extLst>
      <p:ext uri="{BB962C8B-B14F-4D97-AF65-F5344CB8AC3E}">
        <p14:creationId xmlns:p14="http://schemas.microsoft.com/office/powerpoint/2010/main" val="371573993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userDrawn="1">
  <p:cSld name="9_Content 2">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B0F0A3E-BBA4-43B8-A931-0C78BD8D8F4A}"/>
              </a:ext>
            </a:extLst>
          </p:cNvPr>
          <p:cNvSpPr>
            <a:spLocks noGrp="1"/>
          </p:cNvSpPr>
          <p:nvPr>
            <p:ph sz="quarter" idx="10" hasCustomPrompt="1"/>
          </p:nvPr>
        </p:nvSpPr>
        <p:spPr>
          <a:xfrm>
            <a:off x="609602" y="1611087"/>
            <a:ext cx="10972798" cy="3629094"/>
          </a:xfrm>
        </p:spPr>
        <p:txBody>
          <a:bodyPr/>
          <a:lstStyle>
            <a:lvl1pPr>
              <a:defRPr sz="1799">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A picture containing drawing&#10;&#10;Description automatically generated">
            <a:extLst>
              <a:ext uri="{FF2B5EF4-FFF2-40B4-BE49-F238E27FC236}">
                <a16:creationId xmlns:a16="http://schemas.microsoft.com/office/drawing/2014/main" id="{ED888327-7DB1-4054-93CF-E58CB6E66D0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9441" y="5574985"/>
            <a:ext cx="1329019" cy="516073"/>
          </a:xfrm>
          <a:prstGeom prst="rect">
            <a:avLst/>
          </a:prstGeom>
        </p:spPr>
      </p:pic>
      <p:sp>
        <p:nvSpPr>
          <p:cNvPr id="9" name="Text Placeholder 8">
            <a:extLst>
              <a:ext uri="{FF2B5EF4-FFF2-40B4-BE49-F238E27FC236}">
                <a16:creationId xmlns:a16="http://schemas.microsoft.com/office/drawing/2014/main" id="{27A46D17-5AB2-486A-A457-54CDA19710C6}"/>
              </a:ext>
            </a:extLst>
          </p:cNvPr>
          <p:cNvSpPr>
            <a:spLocks noGrp="1"/>
          </p:cNvSpPr>
          <p:nvPr>
            <p:ph type="body" sz="quarter" idx="12"/>
          </p:nvPr>
        </p:nvSpPr>
        <p:spPr>
          <a:xfrm>
            <a:off x="596902" y="431799"/>
            <a:ext cx="10985498" cy="1179288"/>
          </a:xfrm>
        </p:spPr>
        <p:txBody>
          <a:bodyPr/>
          <a:lstStyle>
            <a:lvl1pPr>
              <a:defRPr lang="en-US" sz="3599" b="0" kern="1200" cap="none" baseline="0" dirty="0">
                <a:solidFill>
                  <a:schemeClr val="tx1"/>
                </a:solidFill>
                <a:latin typeface="+mj-lt"/>
                <a:ea typeface="+mj-ea"/>
                <a:cs typeface="+mj-cs"/>
              </a:defRPr>
            </a:lvl1pPr>
          </a:lstStyle>
          <a:p>
            <a:pPr lvl="0"/>
            <a:r>
              <a:rPr lang="en-US"/>
              <a:t>Click to edit</a:t>
            </a:r>
          </a:p>
        </p:txBody>
      </p:sp>
      <p:sp>
        <p:nvSpPr>
          <p:cNvPr id="2" name="Footer Placeholder 1">
            <a:extLst>
              <a:ext uri="{FF2B5EF4-FFF2-40B4-BE49-F238E27FC236}">
                <a16:creationId xmlns:a16="http://schemas.microsoft.com/office/drawing/2014/main" id="{F90FD56B-6E00-4EFB-AFD7-D024DDE0A26A}"/>
              </a:ext>
            </a:extLst>
          </p:cNvPr>
          <p:cNvSpPr>
            <a:spLocks noGrp="1"/>
          </p:cNvSpPr>
          <p:nvPr>
            <p:ph type="ftr" sz="quarter" idx="13"/>
          </p:nvPr>
        </p:nvSpPr>
        <p:spPr>
          <a:xfrm>
            <a:off x="1898755" y="5498783"/>
            <a:ext cx="9683645" cy="426532"/>
          </a:xfrm>
        </p:spPr>
        <p:txBody>
          <a:bodyPr/>
          <a:lstStyle/>
          <a:p>
            <a:r>
              <a:rPr lang="en-US" dirty="0"/>
              <a:t>Footer</a:t>
            </a:r>
          </a:p>
        </p:txBody>
      </p:sp>
      <p:sp>
        <p:nvSpPr>
          <p:cNvPr id="3" name="TextBox 2">
            <a:extLst>
              <a:ext uri="{FF2B5EF4-FFF2-40B4-BE49-F238E27FC236}">
                <a16:creationId xmlns:a16="http://schemas.microsoft.com/office/drawing/2014/main" id="{7F64A8D7-DB2C-2646-A786-C3DFAB433DA1}"/>
              </a:ext>
            </a:extLst>
          </p:cNvPr>
          <p:cNvSpPr txBox="1"/>
          <p:nvPr userDrawn="1"/>
        </p:nvSpPr>
        <p:spPr>
          <a:xfrm>
            <a:off x="12204700" y="5822066"/>
            <a:ext cx="914400" cy="914400"/>
          </a:xfrm>
          <a:prstGeom prst="rect">
            <a:avLst/>
          </a:prstGeom>
          <a:noFill/>
        </p:spPr>
        <p:txBody>
          <a:bodyPr wrap="none" lIns="0" tIns="0" rIns="0" bIns="0" rtlCol="0">
            <a:noAutofit/>
          </a:bodyPr>
          <a:lstStyle/>
          <a:p>
            <a:pPr algn="l"/>
            <a:endParaRPr lang="en-US" sz="1600" dirty="0">
              <a:solidFill>
                <a:schemeClr val="tx2"/>
              </a:solidFill>
            </a:endParaRPr>
          </a:p>
        </p:txBody>
      </p:sp>
      <p:pic>
        <p:nvPicPr>
          <p:cNvPr id="13" name="Picture 12">
            <a:extLst>
              <a:ext uri="{FF2B5EF4-FFF2-40B4-BE49-F238E27FC236}">
                <a16:creationId xmlns:a16="http://schemas.microsoft.com/office/drawing/2014/main" id="{F492F805-F6FB-514D-B1D3-B3BA338E9DD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6134102"/>
            <a:ext cx="12204700" cy="731953"/>
          </a:xfrm>
          <a:prstGeom prst="rect">
            <a:avLst/>
          </a:prstGeom>
        </p:spPr>
      </p:pic>
      <p:sp>
        <p:nvSpPr>
          <p:cNvPr id="17" name="TextBox 16">
            <a:extLst>
              <a:ext uri="{FF2B5EF4-FFF2-40B4-BE49-F238E27FC236}">
                <a16:creationId xmlns:a16="http://schemas.microsoft.com/office/drawing/2014/main" id="{28924319-D3B5-4248-8812-195834A1F80A}"/>
              </a:ext>
            </a:extLst>
          </p:cNvPr>
          <p:cNvSpPr txBox="1"/>
          <p:nvPr userDrawn="1"/>
        </p:nvSpPr>
        <p:spPr>
          <a:xfrm>
            <a:off x="6664038" y="6422835"/>
            <a:ext cx="4673328" cy="263524"/>
          </a:xfrm>
          <a:prstGeom prst="rect">
            <a:avLst/>
          </a:prstGeom>
          <a:noFill/>
        </p:spPr>
        <p:txBody>
          <a:bodyPr wrap="square" lIns="0" tIns="0" rIns="0" bIns="0" rtlCol="0" anchor="ctr" anchorCtr="0">
            <a:noAutofit/>
          </a:bodyPr>
          <a:lstStyle/>
          <a:p>
            <a:pPr marL="0" marR="0" lvl="0" indent="0" algn="r" defTabSz="914126" rtl="0" eaLnBrk="1" fontAlgn="auto" latinLnBrk="0" hangingPunct="1">
              <a:lnSpc>
                <a:spcPct val="100000"/>
              </a:lnSpc>
              <a:spcBef>
                <a:spcPts val="0"/>
              </a:spcBef>
              <a:spcAft>
                <a:spcPts val="0"/>
              </a:spcAft>
              <a:buClrTx/>
              <a:buSzTx/>
              <a:buFontTx/>
              <a:buNone/>
              <a:tabLst/>
              <a:defRPr/>
            </a:pPr>
            <a:r>
              <a:rPr lang="en-US" sz="800" dirty="0">
                <a:solidFill>
                  <a:schemeClr val="bg1">
                    <a:lumMod val="75000"/>
                  </a:schemeClr>
                </a:solidFill>
              </a:rPr>
              <a:t>© 2022  MetLife Services and Solutions - All Rights Reserved.</a:t>
            </a:r>
          </a:p>
        </p:txBody>
      </p:sp>
      <p:sp>
        <p:nvSpPr>
          <p:cNvPr id="18" name="TextBox 17">
            <a:extLst>
              <a:ext uri="{FF2B5EF4-FFF2-40B4-BE49-F238E27FC236}">
                <a16:creationId xmlns:a16="http://schemas.microsoft.com/office/drawing/2014/main" id="{46E3B1C2-0129-A047-8D0E-F9BF4201BBDD}"/>
              </a:ext>
            </a:extLst>
          </p:cNvPr>
          <p:cNvSpPr txBox="1"/>
          <p:nvPr userDrawn="1"/>
        </p:nvSpPr>
        <p:spPr>
          <a:xfrm>
            <a:off x="11146662" y="6422835"/>
            <a:ext cx="435742" cy="263524"/>
          </a:xfrm>
          <a:prstGeom prst="rect">
            <a:avLst/>
          </a:prstGeom>
          <a:noFill/>
        </p:spPr>
        <p:txBody>
          <a:bodyPr wrap="square" lIns="0" tIns="0" rIns="0" bIns="0" rtlCol="0" anchor="ctr" anchorCtr="0">
            <a:noAutofit/>
          </a:bodyPr>
          <a:lstStyle/>
          <a:p>
            <a:pPr algn="r"/>
            <a:fld id="{996B5273-46EB-4870-A6B0-6E7F43CBD6D0}" type="slidenum">
              <a:rPr lang="en-US" sz="800" smtClean="0">
                <a:solidFill>
                  <a:schemeClr val="bg1">
                    <a:lumMod val="75000"/>
                  </a:schemeClr>
                </a:solidFill>
              </a:rPr>
              <a:pPr algn="r"/>
              <a:t>‹#›</a:t>
            </a:fld>
            <a:endParaRPr lang="en-US" sz="800" dirty="0">
              <a:solidFill>
                <a:schemeClr val="bg1">
                  <a:lumMod val="75000"/>
                </a:schemeClr>
              </a:solidFill>
            </a:endParaRPr>
          </a:p>
        </p:txBody>
      </p:sp>
      <p:sp>
        <p:nvSpPr>
          <p:cNvPr id="19" name="TextBox 18">
            <a:extLst>
              <a:ext uri="{FF2B5EF4-FFF2-40B4-BE49-F238E27FC236}">
                <a16:creationId xmlns:a16="http://schemas.microsoft.com/office/drawing/2014/main" id="{6EDBF764-914D-3F4C-8B15-F24C3D812258}"/>
              </a:ext>
            </a:extLst>
          </p:cNvPr>
          <p:cNvSpPr txBox="1"/>
          <p:nvPr userDrawn="1"/>
        </p:nvSpPr>
        <p:spPr>
          <a:xfrm>
            <a:off x="573737" y="6422835"/>
            <a:ext cx="4552566" cy="263524"/>
          </a:xfrm>
          <a:prstGeom prst="rect">
            <a:avLst/>
          </a:prstGeom>
          <a:noFill/>
        </p:spPr>
        <p:txBody>
          <a:bodyPr wrap="square" lIns="0" tIns="0" rIns="0" bIns="0" rtlCol="0" anchor="ctr" anchorCtr="0">
            <a:no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lang="en-US" sz="800" dirty="0">
                <a:solidFill>
                  <a:schemeClr val="bg1">
                    <a:lumMod val="75000"/>
                  </a:schemeClr>
                </a:solidFill>
              </a:rPr>
              <a:t> Confidential. Internal use only.</a:t>
            </a:r>
          </a:p>
        </p:txBody>
      </p:sp>
    </p:spTree>
    <p:extLst>
      <p:ext uri="{BB962C8B-B14F-4D97-AF65-F5344CB8AC3E}">
        <p14:creationId xmlns:p14="http://schemas.microsoft.com/office/powerpoint/2010/main" val="2503217941"/>
      </p:ext>
    </p:extLst>
  </p:cSld>
  <p:clrMapOvr>
    <a:masterClrMapping/>
  </p:clrMapOvr>
  <p:extLst>
    <p:ext uri="{DCECCB84-F9BA-43D5-87BE-67443E8EF086}">
      <p15:sldGuideLst xmlns:p15="http://schemas.microsoft.com/office/powerpoint/2012/main">
        <p15:guide id="1" pos="3840">
          <p15:clr>
            <a:srgbClr val="FBAE40"/>
          </p15:clr>
        </p15:guide>
        <p15:guide id="2" pos="384">
          <p15:clr>
            <a:srgbClr val="FBAE40"/>
          </p15:clr>
        </p15:guide>
        <p15:guide id="3" pos="7296">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457200"/>
            <a:ext cx="11277600" cy="1005840"/>
          </a:xfrm>
        </p:spPr>
        <p:txBody>
          <a:bodyPr anchor="t"/>
          <a:lstStyle>
            <a:lvl1pPr>
              <a:defRPr sz="3799">
                <a:solidFill>
                  <a:schemeClr val="tx1"/>
                </a:solidFill>
              </a:defRPr>
            </a:lvl1pPr>
          </a:lstStyle>
          <a:p>
            <a:r>
              <a:rPr lang="en-US" dirty="0"/>
              <a:t>Title</a:t>
            </a:r>
          </a:p>
        </p:txBody>
      </p:sp>
      <p:sp>
        <p:nvSpPr>
          <p:cNvPr id="3" name="Text Placeholder 3">
            <a:extLst>
              <a:ext uri="{FF2B5EF4-FFF2-40B4-BE49-F238E27FC236}">
                <a16:creationId xmlns:a16="http://schemas.microsoft.com/office/drawing/2014/main" id="{D8529C71-6BFB-4626-9FDA-F7608CBFC2E6}"/>
              </a:ext>
            </a:extLst>
          </p:cNvPr>
          <p:cNvSpPr>
            <a:spLocks noGrp="1"/>
          </p:cNvSpPr>
          <p:nvPr>
            <p:ph type="body" sz="quarter" idx="11" hasCustomPrompt="1"/>
          </p:nvPr>
        </p:nvSpPr>
        <p:spPr>
          <a:xfrm>
            <a:off x="457201" y="5715003"/>
            <a:ext cx="11277600" cy="337661"/>
          </a:xfrm>
        </p:spPr>
        <p:txBody>
          <a:bodyPr lIns="0" tIns="0" rIns="0" bIns="0" anchor="b" anchorCtr="0">
            <a:noAutofit/>
          </a:bodyPr>
          <a:lstStyle>
            <a:lvl1pPr marL="54848" indent="-54848">
              <a:spcBef>
                <a:spcPts val="200"/>
              </a:spcBef>
              <a:defRPr sz="800">
                <a:solidFill>
                  <a:schemeClr val="bg1">
                    <a:lumMod val="50000"/>
                  </a:schemeClr>
                </a:solidFill>
              </a:defRPr>
            </a:lvl1pPr>
          </a:lstStyle>
          <a:p>
            <a:pPr lvl="0"/>
            <a:r>
              <a:rPr lang="en-US" dirty="0"/>
              <a:t>Footer</a:t>
            </a:r>
          </a:p>
        </p:txBody>
      </p:sp>
    </p:spTree>
    <p:extLst>
      <p:ext uri="{BB962C8B-B14F-4D97-AF65-F5344CB8AC3E}">
        <p14:creationId xmlns:p14="http://schemas.microsoft.com/office/powerpoint/2010/main" val="26681280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Title, Subtitle, Blank">
    <p:spTree>
      <p:nvGrpSpPr>
        <p:cNvPr id="1" name=""/>
        <p:cNvGrpSpPr/>
        <p:nvPr/>
      </p:nvGrpSpPr>
      <p:grpSpPr>
        <a:xfrm>
          <a:off x="0" y="0"/>
          <a:ext cx="0" cy="0"/>
          <a:chOff x="0" y="0"/>
          <a:chExt cx="0" cy="0"/>
        </a:xfrm>
      </p:grpSpPr>
      <p:sp>
        <p:nvSpPr>
          <p:cNvPr id="10" name="Title 1"/>
          <p:cNvSpPr>
            <a:spLocks noGrp="1"/>
          </p:cNvSpPr>
          <p:nvPr>
            <p:ph type="title"/>
          </p:nvPr>
        </p:nvSpPr>
        <p:spPr>
          <a:xfrm>
            <a:off x="358913" y="204940"/>
            <a:ext cx="9259257" cy="657953"/>
          </a:xfrm>
        </p:spPr>
        <p:txBody>
          <a:bodyPr>
            <a:noAutofit/>
          </a:bodyPr>
          <a:lstStyle/>
          <a:p>
            <a:r>
              <a:rPr lang="en-US"/>
              <a:t>Click to edit Master title style</a:t>
            </a:r>
          </a:p>
        </p:txBody>
      </p:sp>
      <p:sp>
        <p:nvSpPr>
          <p:cNvPr id="8" name="Text Placeholder 6"/>
          <p:cNvSpPr>
            <a:spLocks noGrp="1"/>
          </p:cNvSpPr>
          <p:nvPr>
            <p:ph type="body" sz="quarter" idx="13"/>
          </p:nvPr>
        </p:nvSpPr>
        <p:spPr>
          <a:xfrm>
            <a:off x="353133" y="872070"/>
            <a:ext cx="9265003" cy="396629"/>
          </a:xfrm>
        </p:spPr>
        <p:txBody>
          <a:bodyPr lIns="91440" tIns="0" rIns="91440" bIns="0" anchor="b">
            <a:noAutofit/>
          </a:bodyPr>
          <a:lstStyle>
            <a:lvl1pPr>
              <a:defRPr sz="2399">
                <a:solidFill>
                  <a:schemeClr val="accent3"/>
                </a:solidFill>
              </a:defRPr>
            </a:lvl1pPr>
          </a:lstStyle>
          <a:p>
            <a:pPr lvl="0"/>
            <a:r>
              <a:rPr lang="en-US"/>
              <a:t>Click to edit Master text styles</a:t>
            </a:r>
          </a:p>
        </p:txBody>
      </p:sp>
      <p:sp>
        <p:nvSpPr>
          <p:cNvPr id="5" name="Footer Placeholder 11">
            <a:extLst>
              <a:ext uri="{FF2B5EF4-FFF2-40B4-BE49-F238E27FC236}">
                <a16:creationId xmlns:a16="http://schemas.microsoft.com/office/drawing/2014/main" id="{87B0FE64-4093-4F0C-A58E-E95EBBCCEFF2}"/>
              </a:ext>
            </a:extLst>
          </p:cNvPr>
          <p:cNvSpPr>
            <a:spLocks noGrp="1"/>
          </p:cNvSpPr>
          <p:nvPr>
            <p:ph type="ftr" sz="quarter" idx="14"/>
          </p:nvPr>
        </p:nvSpPr>
        <p:spPr/>
        <p:txBody>
          <a:bodyPr/>
          <a:lstStyle>
            <a:lvl1pPr algn="l">
              <a:defRPr sz="800">
                <a:solidFill>
                  <a:schemeClr val="accent3"/>
                </a:solidFill>
              </a:defRPr>
            </a:lvl1pPr>
          </a:lstStyle>
          <a:p>
            <a:pPr>
              <a:defRPr/>
            </a:pPr>
            <a:endParaRPr lang="en-US" dirty="0">
              <a:solidFill>
                <a:srgbClr val="0061A0"/>
              </a:solidFill>
            </a:endParaRPr>
          </a:p>
        </p:txBody>
      </p:sp>
      <p:sp>
        <p:nvSpPr>
          <p:cNvPr id="6" name="Slide Number Placeholder 5">
            <a:extLst>
              <a:ext uri="{FF2B5EF4-FFF2-40B4-BE49-F238E27FC236}">
                <a16:creationId xmlns:a16="http://schemas.microsoft.com/office/drawing/2014/main" id="{35B87A1B-383B-41A3-9500-F2836001FF6A}"/>
              </a:ext>
            </a:extLst>
          </p:cNvPr>
          <p:cNvSpPr>
            <a:spLocks noGrp="1"/>
          </p:cNvSpPr>
          <p:nvPr>
            <p:ph type="sldNum" sz="quarter" idx="15"/>
          </p:nvPr>
        </p:nvSpPr>
        <p:spPr/>
        <p:txBody>
          <a:bodyPr/>
          <a:lstStyle>
            <a:lvl1pPr>
              <a:defRPr sz="1200"/>
            </a:lvl1pPr>
          </a:lstStyle>
          <a:p>
            <a:pPr>
              <a:defRPr/>
            </a:pPr>
            <a:fld id="{D579F6A2-B4FB-423A-89C7-ED41A7AC998A}" type="slidenum">
              <a:rPr lang="en-US" altLang="en-US" smtClean="0"/>
              <a:pPr>
                <a:defRPr/>
              </a:pPr>
              <a:t>‹#›</a:t>
            </a:fld>
            <a:endParaRPr lang="en-US" altLang="en-US" dirty="0"/>
          </a:p>
        </p:txBody>
      </p:sp>
      <p:sp>
        <p:nvSpPr>
          <p:cNvPr id="7" name="Title 2">
            <a:extLst>
              <a:ext uri="{FF2B5EF4-FFF2-40B4-BE49-F238E27FC236}">
                <a16:creationId xmlns:a16="http://schemas.microsoft.com/office/drawing/2014/main" id="{9F166168-9B06-4AC4-B928-A64ED1A287D2}"/>
              </a:ext>
            </a:extLst>
          </p:cNvPr>
          <p:cNvSpPr txBox="1">
            <a:spLocks/>
          </p:cNvSpPr>
          <p:nvPr userDrawn="1"/>
        </p:nvSpPr>
        <p:spPr>
          <a:xfrm>
            <a:off x="8466668" y="101712"/>
            <a:ext cx="3725333" cy="207433"/>
          </a:xfrm>
          <a:prstGeom prst="rect">
            <a:avLst/>
          </a:prstGeom>
        </p:spPr>
        <p:txBody>
          <a:bodyPr tIns="0" bIns="0"/>
          <a:lstStyle>
            <a:lvl1pPr algn="l" defTabSz="685800" rtl="0" eaLnBrk="1" latinLnBrk="0" hangingPunct="1">
              <a:lnSpc>
                <a:spcPct val="90000"/>
              </a:lnSpc>
              <a:spcBef>
                <a:spcPct val="0"/>
              </a:spcBef>
              <a:buNone/>
              <a:defRPr sz="2000" kern="1200" baseline="0">
                <a:solidFill>
                  <a:srgbClr val="006AB6"/>
                </a:solidFill>
                <a:latin typeface="Arial" charset="0"/>
                <a:ea typeface="+mj-ea"/>
                <a:cs typeface="+mj-cs"/>
              </a:defRPr>
            </a:lvl1pPr>
          </a:lstStyle>
          <a:p>
            <a:pPr algn="r">
              <a:defRPr/>
            </a:pPr>
            <a:r>
              <a:rPr lang="en-US" sz="1133" dirty="0">
                <a:solidFill>
                  <a:srgbClr val="75787B">
                    <a:lumMod val="60000"/>
                    <a:lumOff val="40000"/>
                  </a:srgbClr>
                </a:solidFill>
                <a:ea typeface="Arial" charset="0"/>
                <a:cs typeface="Arial" charset="0"/>
              </a:rPr>
              <a:t>Confidential </a:t>
            </a:r>
            <a:r>
              <a:rPr lang="mr-IN" sz="1133">
                <a:solidFill>
                  <a:srgbClr val="75787B">
                    <a:lumMod val="60000"/>
                    <a:lumOff val="40000"/>
                  </a:srgbClr>
                </a:solidFill>
                <a:ea typeface="Arial" charset="0"/>
                <a:cs typeface="Arial" charset="0"/>
              </a:rPr>
              <a:t>–</a:t>
            </a:r>
            <a:r>
              <a:rPr lang="en-US" sz="1133" dirty="0">
                <a:solidFill>
                  <a:srgbClr val="75787B">
                    <a:lumMod val="60000"/>
                    <a:lumOff val="40000"/>
                  </a:srgbClr>
                </a:solidFill>
                <a:ea typeface="Arial" charset="0"/>
                <a:cs typeface="Arial" charset="0"/>
              </a:rPr>
              <a:t> Internal use only</a:t>
            </a:r>
          </a:p>
        </p:txBody>
      </p:sp>
    </p:spTree>
    <p:extLst>
      <p:ext uri="{BB962C8B-B14F-4D97-AF65-F5344CB8AC3E}">
        <p14:creationId xmlns:p14="http://schemas.microsoft.com/office/powerpoint/2010/main" val="3298468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Divide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3D8A744-E148-4F66-A9EC-F04C9049F57B}"/>
              </a:ext>
            </a:extLst>
          </p:cNvPr>
          <p:cNvSpPr/>
          <p:nvPr/>
        </p:nvSpPr>
        <p:spPr>
          <a:xfrm>
            <a:off x="-1" y="1600201"/>
            <a:ext cx="12192001" cy="3592621"/>
          </a:xfrm>
          <a:prstGeom prst="rect">
            <a:avLst/>
          </a:prstGeom>
          <a:solidFill>
            <a:schemeClr val="accent2"/>
          </a:solidFill>
          <a:ln w="12700" cap="flat" cmpd="sng" algn="ctr">
            <a:noFill/>
            <a:prstDash val="solid"/>
            <a:miter lim="800000"/>
          </a:ln>
          <a:effectLst/>
        </p:spPr>
        <p:txBody>
          <a:bodyPr rtlCol="0" anchor="ctr"/>
          <a:lstStyle/>
          <a:p>
            <a:pPr marL="0" marR="0" lvl="0" indent="0" algn="ctr" defTabSz="685594"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endParaRPr>
          </a:p>
        </p:txBody>
      </p:sp>
      <p:sp>
        <p:nvSpPr>
          <p:cNvPr id="4" name="Rectangle 3">
            <a:extLst>
              <a:ext uri="{FF2B5EF4-FFF2-40B4-BE49-F238E27FC236}">
                <a16:creationId xmlns:a16="http://schemas.microsoft.com/office/drawing/2014/main" id="{185AD7DD-497D-4490-9D47-F2379B4A52B2}"/>
              </a:ext>
            </a:extLst>
          </p:cNvPr>
          <p:cNvSpPr/>
          <p:nvPr/>
        </p:nvSpPr>
        <p:spPr>
          <a:xfrm>
            <a:off x="1" y="5192820"/>
            <a:ext cx="12192000" cy="649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Ins="457081" rtlCol="0" anchor="ctr"/>
          <a:lstStyle/>
          <a:p>
            <a:pPr algn="r"/>
            <a:endParaRPr lang="en-US" sz="1999" dirty="0">
              <a:solidFill>
                <a:schemeClr val="bg1"/>
              </a:solidFill>
              <a:cs typeface="Open Sans Bold"/>
            </a:endParaRPr>
          </a:p>
        </p:txBody>
      </p:sp>
      <p:sp>
        <p:nvSpPr>
          <p:cNvPr id="6" name="Picture Placeholder 5">
            <a:extLst>
              <a:ext uri="{FF2B5EF4-FFF2-40B4-BE49-F238E27FC236}">
                <a16:creationId xmlns:a16="http://schemas.microsoft.com/office/drawing/2014/main" id="{88E766DD-5A71-420C-BCD1-8C77DD9384AB}"/>
              </a:ext>
            </a:extLst>
          </p:cNvPr>
          <p:cNvSpPr>
            <a:spLocks noGrp="1"/>
          </p:cNvSpPr>
          <p:nvPr>
            <p:ph type="pic" sz="quarter" idx="10"/>
          </p:nvPr>
        </p:nvSpPr>
        <p:spPr>
          <a:xfrm>
            <a:off x="8534399" y="1600202"/>
            <a:ext cx="3657601" cy="3592619"/>
          </a:xfrm>
        </p:spPr>
        <p:txBody>
          <a:bodyPr anchor="ctr"/>
          <a:lstStyle>
            <a:lvl1pPr marL="0" indent="0" algn="ctr">
              <a:buFont typeface="Arial" panose="020B0604020202020204" pitchFamily="34" charset="0"/>
              <a:buNone/>
              <a:defRPr>
                <a:solidFill>
                  <a:schemeClr val="bg1"/>
                </a:solidFill>
              </a:defRPr>
            </a:lvl1pPr>
          </a:lstStyle>
          <a:p>
            <a:r>
              <a:rPr lang="en-US"/>
              <a:t>Click icon to add picture</a:t>
            </a:r>
            <a:endParaRPr lang="en-US" dirty="0"/>
          </a:p>
        </p:txBody>
      </p:sp>
      <p:sp>
        <p:nvSpPr>
          <p:cNvPr id="9" name="Text Placeholder 8">
            <a:extLst>
              <a:ext uri="{FF2B5EF4-FFF2-40B4-BE49-F238E27FC236}">
                <a16:creationId xmlns:a16="http://schemas.microsoft.com/office/drawing/2014/main" id="{9B1A0DCA-A2E6-438B-96C4-16DB5B1F0CF4}"/>
              </a:ext>
            </a:extLst>
          </p:cNvPr>
          <p:cNvSpPr>
            <a:spLocks noGrp="1"/>
          </p:cNvSpPr>
          <p:nvPr>
            <p:ph type="body" sz="quarter" idx="11"/>
          </p:nvPr>
        </p:nvSpPr>
        <p:spPr>
          <a:xfrm>
            <a:off x="457200" y="2514600"/>
            <a:ext cx="6858000" cy="1828800"/>
          </a:xfrm>
        </p:spPr>
        <p:txBody>
          <a:bodyPr anchor="ctr"/>
          <a:lstStyle>
            <a:lvl1pPr>
              <a:lnSpc>
                <a:spcPct val="85000"/>
              </a:lnSpc>
              <a:defRPr sz="3999" b="1">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8436975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Title, Sub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56417" y="1696296"/>
            <a:ext cx="11442294" cy="4281001"/>
          </a:xfrm>
        </p:spPr>
        <p:txBody>
          <a:bodyPr>
            <a:noAutofit/>
          </a:bodyPr>
          <a:lstStyle>
            <a:lvl1pPr>
              <a:lnSpc>
                <a:spcPct val="140000"/>
              </a:lnSpc>
              <a:defRPr sz="2200"/>
            </a:lvl1pPr>
            <a:lvl2pPr>
              <a:lnSpc>
                <a:spcPct val="140000"/>
              </a:lnSpc>
              <a:defRPr sz="2200"/>
            </a:lvl2pPr>
            <a:lvl3pPr>
              <a:lnSpc>
                <a:spcPct val="140000"/>
              </a:lnSpc>
              <a:defRPr sz="2200"/>
            </a:lvl3pPr>
            <a:lvl4pPr>
              <a:lnSpc>
                <a:spcPct val="140000"/>
              </a:lnSpc>
              <a:defRPr sz="2200"/>
            </a:lvl4pPr>
            <a:lvl5pPr>
              <a:lnSpc>
                <a:spcPct val="140000"/>
              </a:lnSpc>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p:nvPr>
        </p:nvSpPr>
        <p:spPr>
          <a:xfrm>
            <a:off x="358885" y="204843"/>
            <a:ext cx="9259257" cy="657953"/>
          </a:xfrm>
        </p:spPr>
        <p:txBody>
          <a:bodyPr anchor="t">
            <a:noAutofit/>
          </a:bodyPr>
          <a:lstStyle/>
          <a:p>
            <a:r>
              <a:rPr lang="en-US"/>
              <a:t>Click to edit Master title style</a:t>
            </a:r>
          </a:p>
        </p:txBody>
      </p:sp>
      <p:sp>
        <p:nvSpPr>
          <p:cNvPr id="9" name="Footer Placeholder 11"/>
          <p:cNvSpPr>
            <a:spLocks noGrp="1"/>
          </p:cNvSpPr>
          <p:nvPr>
            <p:ph type="ftr" sz="quarter" idx="3"/>
          </p:nvPr>
        </p:nvSpPr>
        <p:spPr>
          <a:xfrm>
            <a:off x="1624888" y="6527427"/>
            <a:ext cx="4114800" cy="144491"/>
          </a:xfrm>
          <a:prstGeom prst="rect">
            <a:avLst/>
          </a:prstGeom>
        </p:spPr>
        <p:txBody>
          <a:bodyPr vert="horz" lIns="68562" tIns="34282" rIns="68562" bIns="34282" rtlCol="0" anchor="ctr"/>
          <a:lstStyle>
            <a:lvl1pPr algn="l">
              <a:defRPr sz="600">
                <a:solidFill>
                  <a:schemeClr val="accent3"/>
                </a:solidFill>
              </a:defRPr>
            </a:lvl1pPr>
          </a:lstStyle>
          <a:p>
            <a:pPr>
              <a:defRPr/>
            </a:pPr>
            <a:r>
              <a:rPr lang="en-US">
                <a:solidFill>
                  <a:srgbClr val="A3CE4E"/>
                </a:solidFill>
              </a:rPr>
              <a:t>To edit go to: Insert &gt; Header and Footer   </a:t>
            </a:r>
            <a:endParaRPr lang="en-US" dirty="0">
              <a:solidFill>
                <a:srgbClr val="A3CE4E"/>
              </a:solidFill>
            </a:endParaRPr>
          </a:p>
        </p:txBody>
      </p:sp>
      <p:sp>
        <p:nvSpPr>
          <p:cNvPr id="12" name="Slide Number Placeholder 5"/>
          <p:cNvSpPr>
            <a:spLocks noGrp="1"/>
          </p:cNvSpPr>
          <p:nvPr>
            <p:ph type="sldNum" sz="quarter" idx="4"/>
          </p:nvPr>
        </p:nvSpPr>
        <p:spPr>
          <a:xfrm>
            <a:off x="11142402" y="6415346"/>
            <a:ext cx="904568" cy="365125"/>
          </a:xfrm>
          <a:prstGeom prst="rect">
            <a:avLst/>
          </a:prstGeom>
        </p:spPr>
        <p:txBody>
          <a:bodyPr vert="horz" lIns="68562" tIns="34282" rIns="68562" bIns="34282" rtlCol="0" anchor="ctr"/>
          <a:lstStyle>
            <a:lvl1pPr algn="r">
              <a:defRPr sz="600">
                <a:solidFill>
                  <a:schemeClr val="tx1">
                    <a:tint val="75000"/>
                  </a:schemeClr>
                </a:solidFill>
              </a:defRPr>
            </a:lvl1pPr>
          </a:lstStyle>
          <a:p>
            <a:pPr>
              <a:defRPr/>
            </a:pPr>
            <a:fld id="{3A5D2E96-09D4-684C-BDED-6024B7F4284C}" type="slidenum">
              <a:rPr lang="en-US" smtClean="0">
                <a:solidFill>
                  <a:srgbClr val="000000">
                    <a:tint val="75000"/>
                  </a:srgbClr>
                </a:solidFill>
              </a:rPr>
              <a:pPr>
                <a:defRPr/>
              </a:pPr>
              <a:t>‹#›</a:t>
            </a:fld>
            <a:endParaRPr lang="en-US" dirty="0">
              <a:solidFill>
                <a:srgbClr val="000000">
                  <a:tint val="75000"/>
                </a:srgbClr>
              </a:solidFill>
            </a:endParaRPr>
          </a:p>
        </p:txBody>
      </p:sp>
      <p:sp>
        <p:nvSpPr>
          <p:cNvPr id="8" name="Text Placeholder 6"/>
          <p:cNvSpPr>
            <a:spLocks noGrp="1"/>
          </p:cNvSpPr>
          <p:nvPr>
            <p:ph type="body" sz="quarter" idx="13" hasCustomPrompt="1"/>
          </p:nvPr>
        </p:nvSpPr>
        <p:spPr>
          <a:xfrm>
            <a:off x="353132" y="872070"/>
            <a:ext cx="9265003" cy="396629"/>
          </a:xfrm>
        </p:spPr>
        <p:txBody>
          <a:bodyPr lIns="91416" tIns="0" rIns="91416" bIns="0" anchor="b" anchorCtr="0">
            <a:noAutofit/>
          </a:bodyPr>
          <a:lstStyle>
            <a:lvl1pPr>
              <a:defRPr sz="1800">
                <a:solidFill>
                  <a:schemeClr val="accent3"/>
                </a:solidFill>
              </a:defRPr>
            </a:lvl1pPr>
          </a:lstStyle>
          <a:p>
            <a:pPr lvl="0"/>
            <a:r>
              <a:rPr lang="en-US"/>
              <a:t>Subtitle text style</a:t>
            </a:r>
          </a:p>
        </p:txBody>
      </p:sp>
    </p:spTree>
    <p:extLst>
      <p:ext uri="{BB962C8B-B14F-4D97-AF65-F5344CB8AC3E}">
        <p14:creationId xmlns:p14="http://schemas.microsoft.com/office/powerpoint/2010/main" val="35662220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Print">
    <p:spTree>
      <p:nvGrpSpPr>
        <p:cNvPr id="1" name=""/>
        <p:cNvGrpSpPr/>
        <p:nvPr/>
      </p:nvGrpSpPr>
      <p:grpSpPr>
        <a:xfrm>
          <a:off x="0" y="0"/>
          <a:ext cx="0" cy="0"/>
          <a:chOff x="0" y="0"/>
          <a:chExt cx="0" cy="0"/>
        </a:xfrm>
      </p:grpSpPr>
      <p:sp>
        <p:nvSpPr>
          <p:cNvPr id="10" name="Subtitle 2"/>
          <p:cNvSpPr>
            <a:spLocks noGrp="1"/>
          </p:cNvSpPr>
          <p:nvPr>
            <p:ph type="subTitle" idx="1" hasCustomPrompt="1"/>
          </p:nvPr>
        </p:nvSpPr>
        <p:spPr bwMode="white">
          <a:xfrm>
            <a:off x="455733" y="5345291"/>
            <a:ext cx="6796963" cy="335328"/>
          </a:xfrm>
        </p:spPr>
        <p:txBody>
          <a:bodyPr anchor="t">
            <a:noAutofit/>
          </a:bodyPr>
          <a:lstStyle>
            <a:lvl1pPr marL="0" indent="0" algn="l">
              <a:lnSpc>
                <a:spcPct val="80000"/>
              </a:lnSpc>
              <a:spcBef>
                <a:spcPts val="300"/>
              </a:spcBef>
              <a:buNone/>
              <a:defRPr sz="1400" b="0" i="0" cap="none" spc="0" baseline="0">
                <a:solidFill>
                  <a:schemeClr val="accent1"/>
                </a:solidFill>
                <a:latin typeface="+mn-lt"/>
                <a:cs typeface="Arial" charset="0"/>
              </a:defRPr>
            </a:lvl1pPr>
            <a:lvl2pPr marL="456610" indent="0" algn="ctr">
              <a:buNone/>
              <a:defRPr>
                <a:solidFill>
                  <a:schemeClr val="tx1">
                    <a:tint val="75000"/>
                  </a:schemeClr>
                </a:solidFill>
              </a:defRPr>
            </a:lvl2pPr>
            <a:lvl3pPr marL="913218" indent="0" algn="ctr">
              <a:buNone/>
              <a:defRPr>
                <a:solidFill>
                  <a:schemeClr val="tx1">
                    <a:tint val="75000"/>
                  </a:schemeClr>
                </a:solidFill>
              </a:defRPr>
            </a:lvl3pPr>
            <a:lvl4pPr marL="1369829" indent="0" algn="ctr">
              <a:buNone/>
              <a:defRPr>
                <a:solidFill>
                  <a:schemeClr val="tx1">
                    <a:tint val="75000"/>
                  </a:schemeClr>
                </a:solidFill>
              </a:defRPr>
            </a:lvl4pPr>
            <a:lvl5pPr marL="1826436" indent="0" algn="ctr">
              <a:buNone/>
              <a:defRPr>
                <a:solidFill>
                  <a:schemeClr val="tx1">
                    <a:tint val="75000"/>
                  </a:schemeClr>
                </a:solidFill>
              </a:defRPr>
            </a:lvl5pPr>
            <a:lvl6pPr marL="2283046" indent="0" algn="ctr">
              <a:buNone/>
              <a:defRPr>
                <a:solidFill>
                  <a:schemeClr val="tx1">
                    <a:tint val="75000"/>
                  </a:schemeClr>
                </a:solidFill>
              </a:defRPr>
            </a:lvl6pPr>
            <a:lvl7pPr marL="2739656" indent="0" algn="ctr">
              <a:buNone/>
              <a:defRPr>
                <a:solidFill>
                  <a:schemeClr val="tx1">
                    <a:tint val="75000"/>
                  </a:schemeClr>
                </a:solidFill>
              </a:defRPr>
            </a:lvl7pPr>
            <a:lvl8pPr marL="3196261" indent="0" algn="ctr">
              <a:buNone/>
              <a:defRPr>
                <a:solidFill>
                  <a:schemeClr val="tx1">
                    <a:tint val="75000"/>
                  </a:schemeClr>
                </a:solidFill>
              </a:defRPr>
            </a:lvl8pPr>
            <a:lvl9pPr marL="3652874" indent="0" algn="ctr">
              <a:buNone/>
              <a:defRPr>
                <a:solidFill>
                  <a:schemeClr val="tx1">
                    <a:tint val="75000"/>
                  </a:schemeClr>
                </a:solidFill>
              </a:defRPr>
            </a:lvl9pPr>
          </a:lstStyle>
          <a:p>
            <a:r>
              <a:rPr lang="en-US"/>
              <a:t>Presentation subtitle</a:t>
            </a:r>
          </a:p>
        </p:txBody>
      </p:sp>
    </p:spTree>
    <p:extLst>
      <p:ext uri="{BB962C8B-B14F-4D97-AF65-F5344CB8AC3E}">
        <p14:creationId xmlns:p14="http://schemas.microsoft.com/office/powerpoint/2010/main" val="36758446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 Header | Text | Image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319" y="457200"/>
            <a:ext cx="5396365" cy="731520"/>
          </a:xfrm>
        </p:spPr>
        <p:txBody>
          <a:bodyPr anchor="t"/>
          <a:lstStyle>
            <a:lvl1pPr>
              <a:defRPr>
                <a:solidFill>
                  <a:schemeClr val="accent1"/>
                </a:solidFill>
              </a:defRPr>
            </a:lvl1pPr>
          </a:lstStyle>
          <a:p>
            <a:r>
              <a:rPr lang="en-US"/>
              <a:t>Title</a:t>
            </a:r>
          </a:p>
        </p:txBody>
      </p:sp>
      <p:sp>
        <p:nvSpPr>
          <p:cNvPr id="4" name="Content Placeholder 3"/>
          <p:cNvSpPr>
            <a:spLocks noGrp="1"/>
          </p:cNvSpPr>
          <p:nvPr>
            <p:ph sz="quarter" idx="10" hasCustomPrompt="1"/>
          </p:nvPr>
        </p:nvSpPr>
        <p:spPr>
          <a:xfrm>
            <a:off x="457319" y="1371601"/>
            <a:ext cx="5396365" cy="4838700"/>
          </a:xfrm>
        </p:spPr>
        <p:txBody>
          <a:bodyPr/>
          <a:lstStyle>
            <a:lvl1pPr>
              <a:defRPr sz="1999" b="1" i="0">
                <a:solidFill>
                  <a:schemeClr val="tx2"/>
                </a:solidFill>
                <a:latin typeface="+mn-lt"/>
                <a:cs typeface="Arial" charset="0"/>
              </a:defRPr>
            </a:lvl1pPr>
            <a:lvl2pPr marL="0" indent="0">
              <a:spcBef>
                <a:spcPts val="1200"/>
              </a:spcBef>
              <a:buFontTx/>
              <a:buNone/>
              <a:defRPr sz="1999">
                <a:latin typeface="+mn-lt"/>
              </a:defRPr>
            </a:lvl2pPr>
            <a:lvl3pPr marL="199960" indent="-199960">
              <a:spcBef>
                <a:spcPts val="600"/>
              </a:spcBef>
              <a:buFont typeface="Arial"/>
              <a:buChar char="•"/>
              <a:defRPr sz="1799">
                <a:latin typeface="+mn-lt"/>
              </a:defRPr>
            </a:lvl3pPr>
            <a:lvl4pPr marL="398333" indent="-199960">
              <a:buFont typeface="Lucida Grande"/>
              <a:buChar char="-"/>
              <a:defRPr sz="1600">
                <a:latin typeface="+mn-lt"/>
              </a:defRPr>
            </a:lvl4pPr>
            <a:lvl5pPr>
              <a:defRPr sz="1799"/>
            </a:lvl5pPr>
          </a:lstStyle>
          <a:p>
            <a:pPr lvl="0"/>
            <a:r>
              <a:rPr lang="en-US"/>
              <a:t>Header</a:t>
            </a:r>
          </a:p>
          <a:p>
            <a:pPr lvl="1"/>
            <a:r>
              <a:rPr lang="en-US"/>
              <a:t>First Level</a:t>
            </a:r>
          </a:p>
          <a:p>
            <a:pPr lvl="2"/>
            <a:r>
              <a:rPr lang="en-US"/>
              <a:t>Second Level</a:t>
            </a:r>
          </a:p>
          <a:p>
            <a:pPr lvl="3"/>
            <a:r>
              <a:rPr lang="en-US"/>
              <a:t>Third Level</a:t>
            </a:r>
          </a:p>
        </p:txBody>
      </p:sp>
      <p:sp>
        <p:nvSpPr>
          <p:cNvPr id="6" name="Picture Placeholder 5"/>
          <p:cNvSpPr>
            <a:spLocks noGrp="1"/>
          </p:cNvSpPr>
          <p:nvPr>
            <p:ph type="pic" sz="quarter" idx="11" hasCustomPrompt="1"/>
          </p:nvPr>
        </p:nvSpPr>
        <p:spPr>
          <a:xfrm>
            <a:off x="6077565" y="1"/>
            <a:ext cx="6114435" cy="6210300"/>
          </a:xfrm>
          <a:solidFill>
            <a:schemeClr val="bg1">
              <a:lumMod val="95000"/>
            </a:schemeClr>
          </a:solidFill>
        </p:spPr>
        <p:txBody>
          <a:bodyPr anchor="ctr"/>
          <a:lstStyle>
            <a:lvl1pPr algn="ctr">
              <a:defRPr sz="9597" b="0" i="0">
                <a:solidFill>
                  <a:schemeClr val="bg1">
                    <a:lumMod val="85000"/>
                  </a:schemeClr>
                </a:solidFill>
                <a:latin typeface="+mn-lt"/>
                <a:cs typeface="Arial" charset="0"/>
              </a:defRPr>
            </a:lvl1pPr>
          </a:lstStyle>
          <a:p>
            <a:r>
              <a:rPr lang="en-US" dirty="0"/>
              <a:t>IMAGE</a:t>
            </a:r>
          </a:p>
        </p:txBody>
      </p:sp>
    </p:spTree>
    <p:extLst>
      <p:ext uri="{BB962C8B-B14F-4D97-AF65-F5344CB8AC3E}">
        <p14:creationId xmlns:p14="http://schemas.microsoft.com/office/powerpoint/2010/main" val="24846786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Statement | Imag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4C1DF0D-FF9A-7B4F-8D13-A4E9D520B30A}"/>
              </a:ext>
            </a:extLst>
          </p:cNvPr>
          <p:cNvSpPr>
            <a:spLocks noGrp="1"/>
          </p:cNvSpPr>
          <p:nvPr>
            <p:ph type="ctrTitle" hasCustomPrompt="1"/>
          </p:nvPr>
        </p:nvSpPr>
        <p:spPr>
          <a:xfrm>
            <a:off x="457320" y="455613"/>
            <a:ext cx="5375157" cy="5428352"/>
          </a:xfrm>
        </p:spPr>
        <p:txBody>
          <a:bodyPr anchor="ctr"/>
          <a:lstStyle>
            <a:lvl1pPr algn="l">
              <a:lnSpc>
                <a:spcPct val="80000"/>
              </a:lnSpc>
              <a:defRPr sz="4799" b="1" i="0">
                <a:solidFill>
                  <a:schemeClr val="bg1"/>
                </a:solidFill>
                <a:latin typeface="+mj-lt"/>
                <a:ea typeface="Georgia Bold" charset="0"/>
                <a:cs typeface="Georgia Bold" charset="0"/>
              </a:defRPr>
            </a:lvl1pPr>
          </a:lstStyle>
          <a:p>
            <a:r>
              <a:rPr lang="en-US"/>
              <a:t>Statement with Image</a:t>
            </a:r>
          </a:p>
        </p:txBody>
      </p:sp>
      <p:sp>
        <p:nvSpPr>
          <p:cNvPr id="4" name="Picture Placeholder 5">
            <a:extLst>
              <a:ext uri="{FF2B5EF4-FFF2-40B4-BE49-F238E27FC236}">
                <a16:creationId xmlns:a16="http://schemas.microsoft.com/office/drawing/2014/main" id="{8A375DD5-750A-5848-BA73-53FB6274D8F0}"/>
              </a:ext>
            </a:extLst>
          </p:cNvPr>
          <p:cNvSpPr>
            <a:spLocks noGrp="1"/>
          </p:cNvSpPr>
          <p:nvPr>
            <p:ph type="pic" sz="quarter" idx="11" hasCustomPrompt="1"/>
          </p:nvPr>
        </p:nvSpPr>
        <p:spPr>
          <a:xfrm>
            <a:off x="6087076" y="0"/>
            <a:ext cx="6104925" cy="6217920"/>
          </a:xfrm>
          <a:solidFill>
            <a:schemeClr val="bg1">
              <a:lumMod val="95000"/>
            </a:schemeClr>
          </a:solidFill>
        </p:spPr>
        <p:txBody>
          <a:bodyPr anchor="ctr"/>
          <a:lstStyle>
            <a:lvl1pPr algn="ctr">
              <a:defRPr sz="9597" b="0" i="0">
                <a:solidFill>
                  <a:schemeClr val="bg1">
                    <a:lumMod val="85000"/>
                  </a:schemeClr>
                </a:solidFill>
                <a:latin typeface="+mn-lt"/>
                <a:cs typeface="Arial" charset="0"/>
              </a:defRPr>
            </a:lvl1pPr>
          </a:lstStyle>
          <a:p>
            <a:r>
              <a:rPr lang="en-US" dirty="0"/>
              <a:t>IMAGE</a:t>
            </a:r>
          </a:p>
        </p:txBody>
      </p:sp>
    </p:spTree>
    <p:extLst>
      <p:ext uri="{BB962C8B-B14F-4D97-AF65-F5344CB8AC3E}">
        <p14:creationId xmlns:p14="http://schemas.microsoft.com/office/powerpoint/2010/main" val="27903386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imple Layout - 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9901" y="457200"/>
            <a:ext cx="11252200" cy="731520"/>
          </a:xfrm>
        </p:spPr>
        <p:txBody>
          <a:bodyPr/>
          <a:lstStyle>
            <a:lvl1pPr>
              <a:defRPr sz="2799">
                <a:solidFill>
                  <a:schemeClr val="tx1"/>
                </a:solidFill>
              </a:defRPr>
            </a:lvl1pPr>
          </a:lstStyle>
          <a:p>
            <a:r>
              <a:rPr lang="en-US" dirty="0"/>
              <a:t>Click to edit Master title style</a:t>
            </a:r>
          </a:p>
        </p:txBody>
      </p:sp>
      <p:sp>
        <p:nvSpPr>
          <p:cNvPr id="5" name="Content Placeholder 8">
            <a:extLst>
              <a:ext uri="{FF2B5EF4-FFF2-40B4-BE49-F238E27FC236}">
                <a16:creationId xmlns:a16="http://schemas.microsoft.com/office/drawing/2014/main" id="{A1CA159C-76B9-4979-A8C2-3F3A4F3B2061}"/>
              </a:ext>
            </a:extLst>
          </p:cNvPr>
          <p:cNvSpPr txBox="1">
            <a:spLocks/>
          </p:cNvSpPr>
          <p:nvPr userDrawn="1"/>
        </p:nvSpPr>
        <p:spPr>
          <a:xfrm>
            <a:off x="11165123" y="6369880"/>
            <a:ext cx="734271" cy="228591"/>
          </a:xfrm>
          <a:prstGeom prst="rect">
            <a:avLst/>
          </a:prstGeom>
        </p:spPr>
        <p:txBody>
          <a:bodyPr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sz="800" b="0" i="0" dirty="0">
                <a:solidFill>
                  <a:schemeClr val="bg2"/>
                </a:solidFill>
                <a:latin typeface="Arial" charset="0"/>
                <a:cs typeface="Arial" charset="0"/>
              </a:rPr>
              <a:t> </a:t>
            </a:r>
            <a:fld id="{38743595-4496-5147-A886-7D133864DF76}" type="slidenum">
              <a:rPr lang="en-US" sz="800" b="0" i="0" smtClean="0">
                <a:solidFill>
                  <a:schemeClr val="bg2"/>
                </a:solidFill>
                <a:latin typeface="Arial" charset="0"/>
                <a:ea typeface="Arial" charset="0"/>
                <a:cs typeface="Arial" charset="0"/>
              </a:rPr>
              <a:pPr algn="r"/>
              <a:t>‹#›</a:t>
            </a:fld>
            <a:endParaRPr lang="en-US" sz="800" b="0" i="0" dirty="0">
              <a:solidFill>
                <a:schemeClr val="bg2"/>
              </a:solidFill>
              <a:latin typeface="Arial" charset="0"/>
              <a:ea typeface="Arial" charset="0"/>
              <a:cs typeface="Arial" charset="0"/>
            </a:endParaRPr>
          </a:p>
        </p:txBody>
      </p:sp>
    </p:spTree>
    <p:extLst>
      <p:ext uri="{BB962C8B-B14F-4D97-AF65-F5344CB8AC3E}">
        <p14:creationId xmlns:p14="http://schemas.microsoft.com/office/powerpoint/2010/main" val="187313035"/>
      </p:ext>
    </p:extLst>
  </p:cSld>
  <p:clrMapOvr>
    <a:masterClrMapping/>
  </p:clrMapOvr>
  <p:transition>
    <p:fade/>
  </p:transition>
  <p:extLst>
    <p:ext uri="{DCECCB84-F9BA-43D5-87BE-67443E8EF086}">
      <p15:sldGuideLst xmlns:p15="http://schemas.microsoft.com/office/powerpoint/2012/main">
        <p15:guide id="1" orient="horz" pos="2928">
          <p15:clr>
            <a:srgbClr val="FBAE40"/>
          </p15:clr>
        </p15:guide>
        <p15:guide id="2" pos="222">
          <p15:clr>
            <a:srgbClr val="FBAE40"/>
          </p15:clr>
        </p15:guide>
        <p15:guide id="3" pos="5538">
          <p15:clr>
            <a:srgbClr val="FBAE40"/>
          </p15:clr>
        </p15:guide>
        <p15:guide id="4" orient="horz" pos="708">
          <p15:clr>
            <a:srgbClr val="FBAE40"/>
          </p15:clr>
        </p15:guide>
        <p15:guide id="5" orient="horz" pos="56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_Title | Text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319" y="457202"/>
            <a:ext cx="9457359" cy="731611"/>
          </a:xfrm>
        </p:spPr>
        <p:txBody>
          <a:bodyPr anchor="t"/>
          <a:lstStyle>
            <a:lvl1pPr>
              <a:defRPr>
                <a:solidFill>
                  <a:schemeClr val="accent1"/>
                </a:solidFill>
              </a:defRPr>
            </a:lvl1pPr>
          </a:lstStyle>
          <a:p>
            <a:r>
              <a:rPr lang="en-US"/>
              <a:t>Title</a:t>
            </a:r>
          </a:p>
        </p:txBody>
      </p:sp>
      <p:sp>
        <p:nvSpPr>
          <p:cNvPr id="4" name="Content Placeholder 3"/>
          <p:cNvSpPr>
            <a:spLocks noGrp="1"/>
          </p:cNvSpPr>
          <p:nvPr>
            <p:ph sz="quarter" idx="10" hasCustomPrompt="1"/>
          </p:nvPr>
        </p:nvSpPr>
        <p:spPr>
          <a:xfrm>
            <a:off x="457321" y="1371601"/>
            <a:ext cx="9452849" cy="4838700"/>
          </a:xfrm>
        </p:spPr>
        <p:txBody>
          <a:bodyPr/>
          <a:lstStyle>
            <a:lvl1pPr>
              <a:defRPr sz="1999">
                <a:solidFill>
                  <a:schemeClr val="bg2"/>
                </a:solidFill>
              </a:defRPr>
            </a:lvl1pPr>
            <a:lvl2pPr>
              <a:defRPr sz="1799">
                <a:solidFill>
                  <a:schemeClr val="bg2"/>
                </a:solidFill>
              </a:defRPr>
            </a:lvl2pPr>
            <a:lvl3pPr>
              <a:defRPr sz="1600">
                <a:solidFill>
                  <a:schemeClr val="bg2"/>
                </a:solidFill>
              </a:defRPr>
            </a:lvl3pPr>
            <a:lvl4pPr>
              <a:defRPr sz="1799"/>
            </a:lvl4pPr>
            <a:lvl5pPr>
              <a:defRPr sz="1799"/>
            </a:lvl5pPr>
          </a:lstStyle>
          <a:p>
            <a:pPr lvl="0"/>
            <a:r>
              <a:rPr lang="en-US"/>
              <a:t>First Level</a:t>
            </a:r>
          </a:p>
          <a:p>
            <a:pPr lvl="1"/>
            <a:r>
              <a:rPr lang="en-US"/>
              <a:t>Second Level</a:t>
            </a:r>
          </a:p>
          <a:p>
            <a:pPr lvl="2"/>
            <a:r>
              <a:rPr lang="en-US"/>
              <a:t>Third Level</a:t>
            </a:r>
          </a:p>
        </p:txBody>
      </p:sp>
    </p:spTree>
    <p:extLst>
      <p:ext uri="{BB962C8B-B14F-4D97-AF65-F5344CB8AC3E}">
        <p14:creationId xmlns:p14="http://schemas.microsoft.com/office/powerpoint/2010/main" val="12742936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457200"/>
            <a:ext cx="11277600" cy="1005840"/>
          </a:xfrm>
        </p:spPr>
        <p:txBody>
          <a:bodyPr anchor="t"/>
          <a:lstStyle>
            <a:lvl1pPr>
              <a:defRPr sz="3799">
                <a:solidFill>
                  <a:schemeClr val="tx1"/>
                </a:solidFill>
              </a:defRPr>
            </a:lvl1pPr>
          </a:lstStyle>
          <a:p>
            <a:r>
              <a:rPr lang="en-US" dirty="0"/>
              <a:t>Title</a:t>
            </a:r>
          </a:p>
        </p:txBody>
      </p:sp>
      <p:sp>
        <p:nvSpPr>
          <p:cNvPr id="3" name="Text Placeholder 3">
            <a:extLst>
              <a:ext uri="{FF2B5EF4-FFF2-40B4-BE49-F238E27FC236}">
                <a16:creationId xmlns:a16="http://schemas.microsoft.com/office/drawing/2014/main" id="{D8529C71-6BFB-4626-9FDA-F7608CBFC2E6}"/>
              </a:ext>
            </a:extLst>
          </p:cNvPr>
          <p:cNvSpPr>
            <a:spLocks noGrp="1"/>
          </p:cNvSpPr>
          <p:nvPr>
            <p:ph type="body" sz="quarter" idx="11" hasCustomPrompt="1"/>
          </p:nvPr>
        </p:nvSpPr>
        <p:spPr>
          <a:xfrm>
            <a:off x="457201" y="5715003"/>
            <a:ext cx="11277600" cy="337661"/>
          </a:xfrm>
        </p:spPr>
        <p:txBody>
          <a:bodyPr lIns="0" tIns="0" rIns="0" bIns="0" anchor="b" anchorCtr="0">
            <a:noAutofit/>
          </a:bodyPr>
          <a:lstStyle>
            <a:lvl1pPr marL="54848" indent="-54848">
              <a:spcBef>
                <a:spcPts val="200"/>
              </a:spcBef>
              <a:defRPr sz="800">
                <a:solidFill>
                  <a:schemeClr val="bg1">
                    <a:lumMod val="50000"/>
                  </a:schemeClr>
                </a:solidFill>
              </a:defRPr>
            </a:lvl1pPr>
          </a:lstStyle>
          <a:p>
            <a:pPr lvl="0"/>
            <a:r>
              <a:rPr lang="en-US" dirty="0"/>
              <a:t>Footer</a:t>
            </a:r>
          </a:p>
        </p:txBody>
      </p:sp>
    </p:spTree>
    <p:extLst>
      <p:ext uri="{BB962C8B-B14F-4D97-AF65-F5344CB8AC3E}">
        <p14:creationId xmlns:p14="http://schemas.microsoft.com/office/powerpoint/2010/main" val="40729691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ver 1/2 Image">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0" y="-1"/>
            <a:ext cx="12192000" cy="3821220"/>
          </a:xfrm>
          <a:solidFill>
            <a:schemeClr val="bg1">
              <a:lumMod val="95000"/>
            </a:schemeClr>
          </a:solidFill>
        </p:spPr>
        <p:txBody>
          <a:bodyPr anchor="ctr"/>
          <a:lstStyle>
            <a:lvl1pPr algn="ctr">
              <a:defRPr sz="2000" b="0" i="0">
                <a:solidFill>
                  <a:schemeClr val="bg1">
                    <a:lumMod val="85000"/>
                  </a:schemeClr>
                </a:solidFill>
                <a:latin typeface="+mn-lt"/>
                <a:ea typeface="MetLife Circular Normal" charset="0"/>
                <a:cs typeface="MetLife Circular Normal" charset="0"/>
              </a:defRPr>
            </a:lvl1pPr>
          </a:lstStyle>
          <a:p>
            <a:r>
              <a:rPr lang="en-US"/>
              <a:t>IMAGE</a:t>
            </a:r>
          </a:p>
        </p:txBody>
      </p:sp>
      <p:sp>
        <p:nvSpPr>
          <p:cNvPr id="10" name="Title 1"/>
          <p:cNvSpPr>
            <a:spLocks noGrp="1"/>
          </p:cNvSpPr>
          <p:nvPr>
            <p:ph type="ctrTitle" hasCustomPrompt="1"/>
          </p:nvPr>
        </p:nvSpPr>
        <p:spPr bwMode="white">
          <a:xfrm>
            <a:off x="457200" y="3886200"/>
            <a:ext cx="11277600" cy="1361873"/>
          </a:xfrm>
        </p:spPr>
        <p:txBody>
          <a:bodyPr anchor="b"/>
          <a:lstStyle>
            <a:lvl1pPr algn="l">
              <a:lnSpc>
                <a:spcPct val="80000"/>
              </a:lnSpc>
              <a:defRPr sz="4000" b="0" i="0" cap="none" baseline="0">
                <a:solidFill>
                  <a:schemeClr val="tx1"/>
                </a:solidFill>
                <a:latin typeface="Georgia" panose="02040502050405020303" pitchFamily="18" charset="0"/>
                <a:cs typeface="Georgia" panose="02040502050405020303" pitchFamily="18" charset="0"/>
              </a:defRPr>
            </a:lvl1pPr>
          </a:lstStyle>
          <a:p>
            <a:r>
              <a:rPr lang="en-US"/>
              <a:t>Presentation Title</a:t>
            </a:r>
          </a:p>
        </p:txBody>
      </p:sp>
      <p:sp>
        <p:nvSpPr>
          <p:cNvPr id="9" name="Subtitle 2"/>
          <p:cNvSpPr>
            <a:spLocks noGrp="1"/>
          </p:cNvSpPr>
          <p:nvPr>
            <p:ph type="subTitle" idx="1" hasCustomPrompt="1"/>
          </p:nvPr>
        </p:nvSpPr>
        <p:spPr bwMode="white">
          <a:xfrm>
            <a:off x="457200" y="5257800"/>
            <a:ext cx="4419600" cy="457200"/>
          </a:xfrm>
        </p:spPr>
        <p:txBody>
          <a:bodyPr tIns="91440" anchor="t">
            <a:noAutofit/>
          </a:bodyPr>
          <a:lstStyle>
            <a:lvl1pPr marL="0" indent="0" algn="l">
              <a:spcBef>
                <a:spcPts val="225"/>
              </a:spcBef>
              <a:buNone/>
              <a:defRPr sz="1400" b="0" i="0" cap="none" spc="0" baseline="0">
                <a:solidFill>
                  <a:schemeClr val="accent2"/>
                </a:solidFill>
                <a:latin typeface="Arial" panose="020B0604020202020204" pitchFamily="34" charset="0"/>
                <a:cs typeface="Arial" panose="020B0604020202020204" pitchFamily="34" charset="0"/>
              </a:defRPr>
            </a:lvl1pPr>
            <a:lvl2pPr marL="342660" indent="0" algn="ctr">
              <a:buNone/>
              <a:defRPr>
                <a:solidFill>
                  <a:schemeClr val="tx1">
                    <a:tint val="75000"/>
                  </a:schemeClr>
                </a:solidFill>
              </a:defRPr>
            </a:lvl2pPr>
            <a:lvl3pPr marL="685318" indent="0" algn="ctr">
              <a:buNone/>
              <a:defRPr>
                <a:solidFill>
                  <a:schemeClr val="tx1">
                    <a:tint val="75000"/>
                  </a:schemeClr>
                </a:solidFill>
              </a:defRPr>
            </a:lvl3pPr>
            <a:lvl4pPr marL="1027980" indent="0" algn="ctr">
              <a:buNone/>
              <a:defRPr>
                <a:solidFill>
                  <a:schemeClr val="tx1">
                    <a:tint val="75000"/>
                  </a:schemeClr>
                </a:solidFill>
              </a:defRPr>
            </a:lvl4pPr>
            <a:lvl5pPr marL="1370637" indent="0" algn="ctr">
              <a:buNone/>
              <a:defRPr>
                <a:solidFill>
                  <a:schemeClr val="tx1">
                    <a:tint val="75000"/>
                  </a:schemeClr>
                </a:solidFill>
              </a:defRPr>
            </a:lvl5pPr>
            <a:lvl6pPr marL="1713298" indent="0" algn="ctr">
              <a:buNone/>
              <a:defRPr>
                <a:solidFill>
                  <a:schemeClr val="tx1">
                    <a:tint val="75000"/>
                  </a:schemeClr>
                </a:solidFill>
              </a:defRPr>
            </a:lvl6pPr>
            <a:lvl7pPr marL="2055958" indent="0" algn="ctr">
              <a:buNone/>
              <a:defRPr>
                <a:solidFill>
                  <a:schemeClr val="tx1">
                    <a:tint val="75000"/>
                  </a:schemeClr>
                </a:solidFill>
              </a:defRPr>
            </a:lvl7pPr>
            <a:lvl8pPr marL="2398614" indent="0" algn="ctr">
              <a:buNone/>
              <a:defRPr>
                <a:solidFill>
                  <a:schemeClr val="tx1">
                    <a:tint val="75000"/>
                  </a:schemeClr>
                </a:solidFill>
              </a:defRPr>
            </a:lvl8pPr>
            <a:lvl9pPr marL="2741277" indent="0" algn="ctr">
              <a:buNone/>
              <a:defRPr>
                <a:solidFill>
                  <a:schemeClr val="tx1">
                    <a:tint val="75000"/>
                  </a:schemeClr>
                </a:solidFill>
              </a:defRPr>
            </a:lvl9pPr>
          </a:lstStyle>
          <a:p>
            <a:r>
              <a:rPr lang="en-US"/>
              <a:t>Presentation date</a:t>
            </a:r>
          </a:p>
        </p:txBody>
      </p:sp>
      <p:sp>
        <p:nvSpPr>
          <p:cNvPr id="14" name="Rectangle 13">
            <a:extLst>
              <a:ext uri="{FF2B5EF4-FFF2-40B4-BE49-F238E27FC236}">
                <a16:creationId xmlns:a16="http://schemas.microsoft.com/office/drawing/2014/main" id="{70028B8F-49F7-4B31-BA62-0829B04CD4E6}"/>
              </a:ext>
            </a:extLst>
          </p:cNvPr>
          <p:cNvSpPr/>
          <p:nvPr userDrawn="1"/>
        </p:nvSpPr>
        <p:spPr>
          <a:xfrm>
            <a:off x="-2" y="3821219"/>
            <a:ext cx="12192001" cy="649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Ins="457200" rtlCol="0" anchor="ctr"/>
          <a:lstStyle/>
          <a:p>
            <a:pPr algn="r"/>
            <a:endParaRPr lang="en-US" sz="2000">
              <a:solidFill>
                <a:schemeClr val="bg1"/>
              </a:solidFill>
              <a:cs typeface="Open Sans Bold"/>
            </a:endParaRPr>
          </a:p>
        </p:txBody>
      </p:sp>
      <p:pic>
        <p:nvPicPr>
          <p:cNvPr id="12" name="Picture 11">
            <a:extLst>
              <a:ext uri="{FF2B5EF4-FFF2-40B4-BE49-F238E27FC236}">
                <a16:creationId xmlns:a16="http://schemas.microsoft.com/office/drawing/2014/main" id="{129BD6EC-3938-46B8-AF79-56FF002CD7C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25426" y="5647238"/>
            <a:ext cx="2153671" cy="843836"/>
          </a:xfrm>
          <a:prstGeom prst="rect">
            <a:avLst/>
          </a:prstGeom>
        </p:spPr>
      </p:pic>
    </p:spTree>
    <p:extLst>
      <p:ext uri="{BB962C8B-B14F-4D97-AF65-F5344CB8AC3E}">
        <p14:creationId xmlns:p14="http://schemas.microsoft.com/office/powerpoint/2010/main" val="13100174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L Title |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5B0E0-4BC0-4CD2-A93D-F7012D7D8520}"/>
              </a:ext>
            </a:extLst>
          </p:cNvPr>
          <p:cNvSpPr>
            <a:spLocks noGrp="1"/>
          </p:cNvSpPr>
          <p:nvPr>
            <p:ph type="title" hasCustomPrompt="1"/>
          </p:nvPr>
        </p:nvSpPr>
        <p:spPr>
          <a:xfrm>
            <a:off x="457200" y="457200"/>
            <a:ext cx="11277600" cy="457200"/>
          </a:xfrm>
        </p:spPr>
        <p:txBody>
          <a:bodyPr/>
          <a:lstStyle/>
          <a:p>
            <a:r>
              <a:rPr lang="en-US"/>
              <a:t>Title</a:t>
            </a:r>
            <a:endParaRPr lang="en-PH"/>
          </a:p>
        </p:txBody>
      </p:sp>
      <p:sp>
        <p:nvSpPr>
          <p:cNvPr id="3" name="Text Placeholder 4">
            <a:extLst>
              <a:ext uri="{FF2B5EF4-FFF2-40B4-BE49-F238E27FC236}">
                <a16:creationId xmlns:a16="http://schemas.microsoft.com/office/drawing/2014/main" id="{566F6935-0D84-44A4-8B74-F294821D31EB}"/>
              </a:ext>
            </a:extLst>
          </p:cNvPr>
          <p:cNvSpPr>
            <a:spLocks noGrp="1"/>
          </p:cNvSpPr>
          <p:nvPr>
            <p:ph type="body" sz="quarter" idx="10"/>
          </p:nvPr>
        </p:nvSpPr>
        <p:spPr>
          <a:xfrm>
            <a:off x="457200" y="1143000"/>
            <a:ext cx="11277600" cy="457200"/>
          </a:xfrm>
        </p:spPr>
        <p:txBody>
          <a:bodyPr/>
          <a:lstStyle>
            <a:lvl1pPr>
              <a:defRPr sz="1400"/>
            </a:lvl1pPr>
          </a:lstStyle>
          <a:p>
            <a:pPr lvl="0"/>
            <a:r>
              <a:rPr lang="en-US"/>
              <a:t>Click to edit Master text styles</a:t>
            </a:r>
          </a:p>
        </p:txBody>
      </p:sp>
      <p:sp>
        <p:nvSpPr>
          <p:cNvPr id="4" name="Text Placeholder 3">
            <a:extLst>
              <a:ext uri="{FF2B5EF4-FFF2-40B4-BE49-F238E27FC236}">
                <a16:creationId xmlns:a16="http://schemas.microsoft.com/office/drawing/2014/main" id="{D3A62759-52CB-4A42-BAF7-C3499AC25C0A}"/>
              </a:ext>
            </a:extLst>
          </p:cNvPr>
          <p:cNvSpPr>
            <a:spLocks noGrp="1"/>
          </p:cNvSpPr>
          <p:nvPr>
            <p:ph type="body" sz="quarter" idx="11" hasCustomPrompt="1"/>
          </p:nvPr>
        </p:nvSpPr>
        <p:spPr>
          <a:xfrm>
            <a:off x="457200" y="5715001"/>
            <a:ext cx="11277600" cy="337661"/>
          </a:xfrm>
        </p:spPr>
        <p:txBody>
          <a:bodyPr lIns="0" tIns="0" rIns="0" bIns="0" anchor="b" anchorCtr="0">
            <a:noAutofit/>
          </a:bodyPr>
          <a:lstStyle>
            <a:lvl1pPr marL="54864" indent="-54864">
              <a:spcBef>
                <a:spcPts val="200"/>
              </a:spcBef>
              <a:defRPr sz="800">
                <a:solidFill>
                  <a:schemeClr val="bg1">
                    <a:lumMod val="50000"/>
                  </a:schemeClr>
                </a:solidFill>
              </a:defRPr>
            </a:lvl1pPr>
          </a:lstStyle>
          <a:p>
            <a:pPr lvl="0"/>
            <a:r>
              <a:rPr lang="en-US"/>
              <a:t>Footer</a:t>
            </a:r>
          </a:p>
        </p:txBody>
      </p:sp>
    </p:spTree>
    <p:extLst>
      <p:ext uri="{BB962C8B-B14F-4D97-AF65-F5344CB8AC3E}">
        <p14:creationId xmlns:p14="http://schemas.microsoft.com/office/powerpoint/2010/main" val="19579525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Cover 1/2 Image | Subtitle">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1" y="0"/>
            <a:ext cx="12192000" cy="3429000"/>
          </a:xfrm>
          <a:solidFill>
            <a:schemeClr val="bg1">
              <a:lumMod val="95000"/>
            </a:schemeClr>
          </a:solidFill>
        </p:spPr>
        <p:txBody>
          <a:bodyPr anchor="ctr"/>
          <a:lstStyle>
            <a:lvl1pPr algn="ctr">
              <a:defRPr sz="1999" b="0" i="0">
                <a:solidFill>
                  <a:schemeClr val="bg1">
                    <a:lumMod val="85000"/>
                  </a:schemeClr>
                </a:solidFill>
                <a:latin typeface="+mn-lt"/>
                <a:ea typeface="MetLife Circular Normal" charset="0"/>
                <a:cs typeface="MetLife Circular Normal" charset="0"/>
              </a:defRPr>
            </a:lvl1pPr>
          </a:lstStyle>
          <a:p>
            <a:r>
              <a:rPr lang="en-US" dirty="0"/>
              <a:t>IMAGE</a:t>
            </a:r>
          </a:p>
        </p:txBody>
      </p:sp>
      <p:sp>
        <p:nvSpPr>
          <p:cNvPr id="10" name="Title 1"/>
          <p:cNvSpPr>
            <a:spLocks noGrp="1"/>
          </p:cNvSpPr>
          <p:nvPr>
            <p:ph type="ctrTitle" hasCustomPrompt="1"/>
          </p:nvPr>
        </p:nvSpPr>
        <p:spPr bwMode="white">
          <a:xfrm>
            <a:off x="457201" y="3886202"/>
            <a:ext cx="11277600" cy="1361873"/>
          </a:xfrm>
        </p:spPr>
        <p:txBody>
          <a:bodyPr anchor="b"/>
          <a:lstStyle>
            <a:lvl1pPr algn="l">
              <a:lnSpc>
                <a:spcPct val="80000"/>
              </a:lnSpc>
              <a:defRPr sz="3999" b="0" i="0" cap="none" baseline="0">
                <a:solidFill>
                  <a:schemeClr val="tx1"/>
                </a:solidFill>
                <a:latin typeface="Georgia" panose="02040502050405020303" pitchFamily="18" charset="0"/>
                <a:cs typeface="Georgia" panose="02040502050405020303" pitchFamily="18" charset="0"/>
              </a:defRPr>
            </a:lvl1pPr>
          </a:lstStyle>
          <a:p>
            <a:r>
              <a:rPr lang="en-US" dirty="0"/>
              <a:t>Presentation Title</a:t>
            </a:r>
          </a:p>
        </p:txBody>
      </p:sp>
      <p:sp>
        <p:nvSpPr>
          <p:cNvPr id="7" name="Rectangle 6">
            <a:extLst>
              <a:ext uri="{FF2B5EF4-FFF2-40B4-BE49-F238E27FC236}">
                <a16:creationId xmlns:a16="http://schemas.microsoft.com/office/drawing/2014/main" id="{70470719-17F1-41D4-A3F5-6AEAE3A73D49}"/>
              </a:ext>
            </a:extLst>
          </p:cNvPr>
          <p:cNvSpPr/>
          <p:nvPr/>
        </p:nvSpPr>
        <p:spPr>
          <a:xfrm>
            <a:off x="1" y="3429000"/>
            <a:ext cx="12192000" cy="4597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solidFill>
                <a:schemeClr val="bg1"/>
              </a:solidFill>
              <a:cs typeface="Open Sans Bold"/>
            </a:endParaRPr>
          </a:p>
        </p:txBody>
      </p:sp>
      <p:sp>
        <p:nvSpPr>
          <p:cNvPr id="3" name="Text Placeholder 2">
            <a:extLst>
              <a:ext uri="{FF2B5EF4-FFF2-40B4-BE49-F238E27FC236}">
                <a16:creationId xmlns:a16="http://schemas.microsoft.com/office/drawing/2014/main" id="{D2F3B838-47DD-46F8-A6DD-7541DCD09AA9}"/>
              </a:ext>
            </a:extLst>
          </p:cNvPr>
          <p:cNvSpPr>
            <a:spLocks noGrp="1"/>
          </p:cNvSpPr>
          <p:nvPr>
            <p:ph type="body" sz="quarter" idx="11" hasCustomPrompt="1"/>
          </p:nvPr>
        </p:nvSpPr>
        <p:spPr>
          <a:xfrm>
            <a:off x="4876800" y="3429003"/>
            <a:ext cx="6858000" cy="457199"/>
          </a:xfrm>
        </p:spPr>
        <p:txBody>
          <a:bodyPr anchor="ctr"/>
          <a:lstStyle>
            <a:lvl1pPr algn="r">
              <a:defRPr sz="1799">
                <a:solidFill>
                  <a:schemeClr val="bg1"/>
                </a:solidFill>
              </a:defRPr>
            </a:lvl1pPr>
            <a:lvl2pPr marL="0" indent="0">
              <a:buNone/>
              <a:defRPr/>
            </a:lvl2pPr>
          </a:lstStyle>
          <a:p>
            <a:pPr lvl="0"/>
            <a:r>
              <a:rPr lang="en-US" dirty="0"/>
              <a:t>Subtitle</a:t>
            </a:r>
          </a:p>
        </p:txBody>
      </p:sp>
      <p:sp>
        <p:nvSpPr>
          <p:cNvPr id="8" name="Subtitle 2">
            <a:extLst>
              <a:ext uri="{FF2B5EF4-FFF2-40B4-BE49-F238E27FC236}">
                <a16:creationId xmlns:a16="http://schemas.microsoft.com/office/drawing/2014/main" id="{E04D6561-3EE1-42DB-A6F6-B3C09BE17FE3}"/>
              </a:ext>
            </a:extLst>
          </p:cNvPr>
          <p:cNvSpPr>
            <a:spLocks noGrp="1"/>
          </p:cNvSpPr>
          <p:nvPr>
            <p:ph type="subTitle" idx="1" hasCustomPrompt="1"/>
          </p:nvPr>
        </p:nvSpPr>
        <p:spPr bwMode="white">
          <a:xfrm>
            <a:off x="457201" y="5257800"/>
            <a:ext cx="4267200" cy="457200"/>
          </a:xfrm>
        </p:spPr>
        <p:txBody>
          <a:bodyPr tIns="91440" anchor="t">
            <a:noAutofit/>
          </a:bodyPr>
          <a:lstStyle>
            <a:lvl1pPr marL="0" indent="0" algn="l">
              <a:spcBef>
                <a:spcPts val="225"/>
              </a:spcBef>
              <a:buNone/>
              <a:defRPr sz="1400" b="0" i="0" cap="none" spc="0" baseline="0">
                <a:solidFill>
                  <a:schemeClr val="accent2"/>
                </a:solidFill>
                <a:latin typeface="Arial" panose="020B0604020202020204" pitchFamily="34" charset="0"/>
                <a:cs typeface="Arial" panose="020B0604020202020204" pitchFamily="34" charset="0"/>
              </a:defRPr>
            </a:lvl1pPr>
            <a:lvl2pPr marL="342557" indent="0" algn="ctr">
              <a:buNone/>
              <a:defRPr>
                <a:solidFill>
                  <a:schemeClr val="tx1">
                    <a:tint val="75000"/>
                  </a:schemeClr>
                </a:solidFill>
              </a:defRPr>
            </a:lvl2pPr>
            <a:lvl3pPr marL="685112" indent="0" algn="ctr">
              <a:buNone/>
              <a:defRPr>
                <a:solidFill>
                  <a:schemeClr val="tx1">
                    <a:tint val="75000"/>
                  </a:schemeClr>
                </a:solidFill>
              </a:defRPr>
            </a:lvl3pPr>
            <a:lvl4pPr marL="1027672" indent="0" algn="ctr">
              <a:buNone/>
              <a:defRPr>
                <a:solidFill>
                  <a:schemeClr val="tx1">
                    <a:tint val="75000"/>
                  </a:schemeClr>
                </a:solidFill>
              </a:defRPr>
            </a:lvl4pPr>
            <a:lvl5pPr marL="1370226" indent="0" algn="ctr">
              <a:buNone/>
              <a:defRPr>
                <a:solidFill>
                  <a:schemeClr val="tx1">
                    <a:tint val="75000"/>
                  </a:schemeClr>
                </a:solidFill>
              </a:defRPr>
            </a:lvl5pPr>
            <a:lvl6pPr marL="1712784" indent="0" algn="ctr">
              <a:buNone/>
              <a:defRPr>
                <a:solidFill>
                  <a:schemeClr val="tx1">
                    <a:tint val="75000"/>
                  </a:schemeClr>
                </a:solidFill>
              </a:defRPr>
            </a:lvl6pPr>
            <a:lvl7pPr marL="2055341" indent="0" algn="ctr">
              <a:buNone/>
              <a:defRPr>
                <a:solidFill>
                  <a:schemeClr val="tx1">
                    <a:tint val="75000"/>
                  </a:schemeClr>
                </a:solidFill>
              </a:defRPr>
            </a:lvl7pPr>
            <a:lvl8pPr marL="2397894" indent="0" algn="ctr">
              <a:buNone/>
              <a:defRPr>
                <a:solidFill>
                  <a:schemeClr val="tx1">
                    <a:tint val="75000"/>
                  </a:schemeClr>
                </a:solidFill>
              </a:defRPr>
            </a:lvl8pPr>
            <a:lvl9pPr marL="2740455" indent="0" algn="ctr">
              <a:buNone/>
              <a:defRPr>
                <a:solidFill>
                  <a:schemeClr val="tx1">
                    <a:tint val="75000"/>
                  </a:schemeClr>
                </a:solidFill>
              </a:defRPr>
            </a:lvl9pPr>
          </a:lstStyle>
          <a:p>
            <a:r>
              <a:rPr lang="en-US" dirty="0"/>
              <a:t>Presentation date</a:t>
            </a:r>
          </a:p>
        </p:txBody>
      </p:sp>
      <p:pic>
        <p:nvPicPr>
          <p:cNvPr id="9" name="Picture 8">
            <a:extLst>
              <a:ext uri="{FF2B5EF4-FFF2-40B4-BE49-F238E27FC236}">
                <a16:creationId xmlns:a16="http://schemas.microsoft.com/office/drawing/2014/main" id="{515AC43F-A581-457D-86EC-89F00E8C47CD}"/>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25427" y="5647238"/>
            <a:ext cx="2153671" cy="843836"/>
          </a:xfrm>
          <a:prstGeom prst="rect">
            <a:avLst/>
          </a:prstGeom>
        </p:spPr>
      </p:pic>
    </p:spTree>
    <p:extLst>
      <p:ext uri="{BB962C8B-B14F-4D97-AF65-F5344CB8AC3E}">
        <p14:creationId xmlns:p14="http://schemas.microsoft.com/office/powerpoint/2010/main" val="33348625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L Title |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5B0E0-4BC0-4CD2-A93D-F7012D7D8520}"/>
              </a:ext>
            </a:extLst>
          </p:cNvPr>
          <p:cNvSpPr>
            <a:spLocks noGrp="1"/>
          </p:cNvSpPr>
          <p:nvPr>
            <p:ph type="title" hasCustomPrompt="1"/>
          </p:nvPr>
        </p:nvSpPr>
        <p:spPr>
          <a:xfrm>
            <a:off x="457200" y="457200"/>
            <a:ext cx="11277600" cy="925200"/>
          </a:xfrm>
        </p:spPr>
        <p:txBody>
          <a:bodyPr/>
          <a:lstStyle>
            <a:lvl1pPr>
              <a:defRPr/>
            </a:lvl1pPr>
          </a:lstStyle>
          <a:p>
            <a:r>
              <a:rPr lang="en-US"/>
              <a:t>Title</a:t>
            </a:r>
            <a:br>
              <a:rPr lang="en-US"/>
            </a:br>
            <a:r>
              <a:rPr lang="en-US" err="1"/>
              <a:t>Title</a:t>
            </a:r>
            <a:endParaRPr lang="en-PH"/>
          </a:p>
        </p:txBody>
      </p:sp>
      <p:sp>
        <p:nvSpPr>
          <p:cNvPr id="4" name="Text Placeholder 3">
            <a:extLst>
              <a:ext uri="{FF2B5EF4-FFF2-40B4-BE49-F238E27FC236}">
                <a16:creationId xmlns:a16="http://schemas.microsoft.com/office/drawing/2014/main" id="{D3A62759-52CB-4A42-BAF7-C3499AC25C0A}"/>
              </a:ext>
            </a:extLst>
          </p:cNvPr>
          <p:cNvSpPr>
            <a:spLocks noGrp="1"/>
          </p:cNvSpPr>
          <p:nvPr>
            <p:ph type="body" sz="quarter" idx="11" hasCustomPrompt="1"/>
          </p:nvPr>
        </p:nvSpPr>
        <p:spPr>
          <a:xfrm>
            <a:off x="457200" y="5715001"/>
            <a:ext cx="11277600" cy="337661"/>
          </a:xfrm>
        </p:spPr>
        <p:txBody>
          <a:bodyPr lIns="0" tIns="0" rIns="0" bIns="0" anchor="b" anchorCtr="0">
            <a:noAutofit/>
          </a:bodyPr>
          <a:lstStyle>
            <a:lvl1pPr marL="54864" indent="-54864">
              <a:spcBef>
                <a:spcPts val="200"/>
              </a:spcBef>
              <a:defRPr sz="800">
                <a:solidFill>
                  <a:schemeClr val="bg1">
                    <a:lumMod val="50000"/>
                  </a:schemeClr>
                </a:solidFill>
              </a:defRPr>
            </a:lvl1pPr>
          </a:lstStyle>
          <a:p>
            <a:pPr lvl="0"/>
            <a:r>
              <a:rPr lang="en-US"/>
              <a:t>Footer</a:t>
            </a:r>
          </a:p>
        </p:txBody>
      </p:sp>
      <p:sp>
        <p:nvSpPr>
          <p:cNvPr id="5" name="Text Placeholder 4">
            <a:extLst>
              <a:ext uri="{FF2B5EF4-FFF2-40B4-BE49-F238E27FC236}">
                <a16:creationId xmlns:a16="http://schemas.microsoft.com/office/drawing/2014/main" id="{16727F55-147C-45C4-818C-8049861F3F52}"/>
              </a:ext>
            </a:extLst>
          </p:cNvPr>
          <p:cNvSpPr>
            <a:spLocks noGrp="1"/>
          </p:cNvSpPr>
          <p:nvPr>
            <p:ph type="body" sz="quarter" idx="10"/>
          </p:nvPr>
        </p:nvSpPr>
        <p:spPr>
          <a:xfrm>
            <a:off x="457200" y="1659913"/>
            <a:ext cx="11277600" cy="397487"/>
          </a:xfrm>
        </p:spPr>
        <p:txBody>
          <a:bodyPr/>
          <a:lstStyle>
            <a:lvl1pPr>
              <a:defRPr sz="1400"/>
            </a:lvl1pPr>
          </a:lstStyle>
          <a:p>
            <a:pPr lvl="0"/>
            <a:r>
              <a:rPr lang="en-US"/>
              <a:t>Click to edit Master text styles</a:t>
            </a:r>
          </a:p>
        </p:txBody>
      </p:sp>
    </p:spTree>
    <p:extLst>
      <p:ext uri="{BB962C8B-B14F-4D97-AF65-F5344CB8AC3E}">
        <p14:creationId xmlns:p14="http://schemas.microsoft.com/office/powerpoint/2010/main" val="32476906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11277600" cy="1005840"/>
          </a:xfrm>
        </p:spPr>
        <p:txBody>
          <a:bodyPr anchor="t"/>
          <a:lstStyle>
            <a:lvl1pPr>
              <a:defRPr sz="3800">
                <a:solidFill>
                  <a:schemeClr val="tx1"/>
                </a:solidFill>
              </a:defRPr>
            </a:lvl1pPr>
          </a:lstStyle>
          <a:p>
            <a:r>
              <a:rPr lang="en-US"/>
              <a:t>Title</a:t>
            </a:r>
          </a:p>
        </p:txBody>
      </p:sp>
      <p:sp>
        <p:nvSpPr>
          <p:cNvPr id="3" name="Text Placeholder 3">
            <a:extLst>
              <a:ext uri="{FF2B5EF4-FFF2-40B4-BE49-F238E27FC236}">
                <a16:creationId xmlns:a16="http://schemas.microsoft.com/office/drawing/2014/main" id="{D8529C71-6BFB-4626-9FDA-F7608CBFC2E6}"/>
              </a:ext>
            </a:extLst>
          </p:cNvPr>
          <p:cNvSpPr>
            <a:spLocks noGrp="1"/>
          </p:cNvSpPr>
          <p:nvPr>
            <p:ph type="body" sz="quarter" idx="11" hasCustomPrompt="1"/>
          </p:nvPr>
        </p:nvSpPr>
        <p:spPr>
          <a:xfrm>
            <a:off x="457200" y="5715001"/>
            <a:ext cx="11277600" cy="337661"/>
          </a:xfrm>
        </p:spPr>
        <p:txBody>
          <a:bodyPr lIns="0" tIns="0" rIns="0" bIns="0" anchor="b" anchorCtr="0">
            <a:noAutofit/>
          </a:bodyPr>
          <a:lstStyle>
            <a:lvl1pPr marL="54864" indent="-54864">
              <a:spcBef>
                <a:spcPts val="200"/>
              </a:spcBef>
              <a:defRPr sz="800">
                <a:solidFill>
                  <a:schemeClr val="bg1">
                    <a:lumMod val="50000"/>
                  </a:schemeClr>
                </a:solidFill>
              </a:defRPr>
            </a:lvl1pPr>
          </a:lstStyle>
          <a:p>
            <a:pPr lvl="0"/>
            <a:r>
              <a:rPr lang="en-US"/>
              <a:t>Footer</a:t>
            </a:r>
          </a:p>
        </p:txBody>
      </p:sp>
    </p:spTree>
    <p:extLst>
      <p:ext uri="{BB962C8B-B14F-4D97-AF65-F5344CB8AC3E}">
        <p14:creationId xmlns:p14="http://schemas.microsoft.com/office/powerpoint/2010/main" val="9113992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ver 1/2 Image">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0" y="-1"/>
            <a:ext cx="12192000" cy="3821220"/>
          </a:xfrm>
          <a:solidFill>
            <a:schemeClr val="bg1">
              <a:lumMod val="95000"/>
            </a:schemeClr>
          </a:solidFill>
        </p:spPr>
        <p:txBody>
          <a:bodyPr anchor="ctr"/>
          <a:lstStyle>
            <a:lvl1pPr algn="ctr">
              <a:defRPr sz="2000" b="0" i="0">
                <a:solidFill>
                  <a:schemeClr val="bg1">
                    <a:lumMod val="85000"/>
                  </a:schemeClr>
                </a:solidFill>
                <a:latin typeface="+mn-lt"/>
                <a:ea typeface="MetLife Circular Normal" charset="0"/>
                <a:cs typeface="MetLife Circular Normal" charset="0"/>
              </a:defRPr>
            </a:lvl1pPr>
          </a:lstStyle>
          <a:p>
            <a:r>
              <a:rPr lang="en-US"/>
              <a:t>IMAGE</a:t>
            </a:r>
          </a:p>
        </p:txBody>
      </p:sp>
      <p:sp>
        <p:nvSpPr>
          <p:cNvPr id="10" name="Title 1"/>
          <p:cNvSpPr>
            <a:spLocks noGrp="1"/>
          </p:cNvSpPr>
          <p:nvPr>
            <p:ph type="ctrTitle" hasCustomPrompt="1"/>
          </p:nvPr>
        </p:nvSpPr>
        <p:spPr bwMode="white">
          <a:xfrm>
            <a:off x="609600" y="3886200"/>
            <a:ext cx="10972800" cy="1361873"/>
          </a:xfrm>
        </p:spPr>
        <p:txBody>
          <a:bodyPr anchor="b"/>
          <a:lstStyle>
            <a:lvl1pPr algn="l">
              <a:lnSpc>
                <a:spcPct val="80000"/>
              </a:lnSpc>
              <a:defRPr sz="4000" b="0" i="0" cap="none" baseline="0">
                <a:solidFill>
                  <a:schemeClr val="tx1"/>
                </a:solidFill>
                <a:latin typeface="+mj-lt"/>
                <a:cs typeface="Georgia" panose="02040502050405020303" pitchFamily="18" charset="0"/>
              </a:defRPr>
            </a:lvl1pPr>
          </a:lstStyle>
          <a:p>
            <a:r>
              <a:rPr lang="en-US"/>
              <a:t>Presentation Title</a:t>
            </a:r>
          </a:p>
        </p:txBody>
      </p:sp>
      <p:sp>
        <p:nvSpPr>
          <p:cNvPr id="9" name="Subtitle 2"/>
          <p:cNvSpPr>
            <a:spLocks noGrp="1"/>
          </p:cNvSpPr>
          <p:nvPr>
            <p:ph type="subTitle" idx="1" hasCustomPrompt="1"/>
          </p:nvPr>
        </p:nvSpPr>
        <p:spPr bwMode="white">
          <a:xfrm>
            <a:off x="609601" y="5257800"/>
            <a:ext cx="4267200" cy="457200"/>
          </a:xfrm>
        </p:spPr>
        <p:txBody>
          <a:bodyPr tIns="91440" anchor="t">
            <a:noAutofit/>
          </a:bodyPr>
          <a:lstStyle>
            <a:lvl1pPr marL="0" indent="0" algn="l">
              <a:spcBef>
                <a:spcPts val="225"/>
              </a:spcBef>
              <a:buNone/>
              <a:defRPr sz="1400" b="0" i="0" cap="none" spc="0" baseline="0">
                <a:solidFill>
                  <a:schemeClr val="accent2"/>
                </a:solidFill>
                <a:latin typeface="+mn-lt"/>
                <a:cs typeface="Arial" panose="020B0604020202020204" pitchFamily="34" charset="0"/>
              </a:defRPr>
            </a:lvl1pPr>
            <a:lvl2pPr marL="342660" indent="0" algn="ctr">
              <a:buNone/>
              <a:defRPr>
                <a:solidFill>
                  <a:schemeClr val="tx1">
                    <a:tint val="75000"/>
                  </a:schemeClr>
                </a:solidFill>
              </a:defRPr>
            </a:lvl2pPr>
            <a:lvl3pPr marL="685318" indent="0" algn="ctr">
              <a:buNone/>
              <a:defRPr>
                <a:solidFill>
                  <a:schemeClr val="tx1">
                    <a:tint val="75000"/>
                  </a:schemeClr>
                </a:solidFill>
              </a:defRPr>
            </a:lvl3pPr>
            <a:lvl4pPr marL="1027980" indent="0" algn="ctr">
              <a:buNone/>
              <a:defRPr>
                <a:solidFill>
                  <a:schemeClr val="tx1">
                    <a:tint val="75000"/>
                  </a:schemeClr>
                </a:solidFill>
              </a:defRPr>
            </a:lvl4pPr>
            <a:lvl5pPr marL="1370637" indent="0" algn="ctr">
              <a:buNone/>
              <a:defRPr>
                <a:solidFill>
                  <a:schemeClr val="tx1">
                    <a:tint val="75000"/>
                  </a:schemeClr>
                </a:solidFill>
              </a:defRPr>
            </a:lvl5pPr>
            <a:lvl6pPr marL="1713298" indent="0" algn="ctr">
              <a:buNone/>
              <a:defRPr>
                <a:solidFill>
                  <a:schemeClr val="tx1">
                    <a:tint val="75000"/>
                  </a:schemeClr>
                </a:solidFill>
              </a:defRPr>
            </a:lvl6pPr>
            <a:lvl7pPr marL="2055958" indent="0" algn="ctr">
              <a:buNone/>
              <a:defRPr>
                <a:solidFill>
                  <a:schemeClr val="tx1">
                    <a:tint val="75000"/>
                  </a:schemeClr>
                </a:solidFill>
              </a:defRPr>
            </a:lvl7pPr>
            <a:lvl8pPr marL="2398614" indent="0" algn="ctr">
              <a:buNone/>
              <a:defRPr>
                <a:solidFill>
                  <a:schemeClr val="tx1">
                    <a:tint val="75000"/>
                  </a:schemeClr>
                </a:solidFill>
              </a:defRPr>
            </a:lvl8pPr>
            <a:lvl9pPr marL="2741277" indent="0" algn="ctr">
              <a:buNone/>
              <a:defRPr>
                <a:solidFill>
                  <a:schemeClr val="tx1">
                    <a:tint val="75000"/>
                  </a:schemeClr>
                </a:solidFill>
              </a:defRPr>
            </a:lvl9pPr>
          </a:lstStyle>
          <a:p>
            <a:r>
              <a:rPr lang="en-US"/>
              <a:t>Presentation date</a:t>
            </a:r>
          </a:p>
        </p:txBody>
      </p:sp>
      <p:sp>
        <p:nvSpPr>
          <p:cNvPr id="14" name="Rectangle 13">
            <a:extLst>
              <a:ext uri="{FF2B5EF4-FFF2-40B4-BE49-F238E27FC236}">
                <a16:creationId xmlns:a16="http://schemas.microsoft.com/office/drawing/2014/main" id="{70028B8F-49F7-4B31-BA62-0829B04CD4E6}"/>
              </a:ext>
            </a:extLst>
          </p:cNvPr>
          <p:cNvSpPr/>
          <p:nvPr userDrawn="1"/>
        </p:nvSpPr>
        <p:spPr>
          <a:xfrm>
            <a:off x="-2" y="3821219"/>
            <a:ext cx="12192001" cy="649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Ins="457200" rtlCol="0" anchor="ctr"/>
          <a:lstStyle/>
          <a:p>
            <a:pPr algn="r"/>
            <a:endParaRPr lang="en-US" sz="2000">
              <a:solidFill>
                <a:schemeClr val="bg1"/>
              </a:solidFill>
              <a:cs typeface="Open Sans Bold"/>
            </a:endParaRPr>
          </a:p>
        </p:txBody>
      </p:sp>
      <p:pic>
        <p:nvPicPr>
          <p:cNvPr id="7" name="Picture 6">
            <a:extLst>
              <a:ext uri="{FF2B5EF4-FFF2-40B4-BE49-F238E27FC236}">
                <a16:creationId xmlns:a16="http://schemas.microsoft.com/office/drawing/2014/main" id="{2F33A063-99AE-46DA-B3F3-8A389AEBB0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0740" y="5622467"/>
            <a:ext cx="2871561" cy="843836"/>
          </a:xfrm>
          <a:prstGeom prst="rect">
            <a:avLst/>
          </a:prstGeom>
        </p:spPr>
      </p:pic>
    </p:spTree>
    <p:extLst>
      <p:ext uri="{BB962C8B-B14F-4D97-AF65-F5344CB8AC3E}">
        <p14:creationId xmlns:p14="http://schemas.microsoft.com/office/powerpoint/2010/main" val="37888874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ver 1/2 Image | Subtitle">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0" y="0"/>
            <a:ext cx="12192000" cy="3429000"/>
          </a:xfrm>
          <a:solidFill>
            <a:schemeClr val="bg1">
              <a:lumMod val="95000"/>
            </a:schemeClr>
          </a:solidFill>
        </p:spPr>
        <p:txBody>
          <a:bodyPr anchor="ctr"/>
          <a:lstStyle>
            <a:lvl1pPr algn="ctr">
              <a:defRPr sz="2000" b="0" i="0">
                <a:solidFill>
                  <a:schemeClr val="bg1">
                    <a:lumMod val="85000"/>
                  </a:schemeClr>
                </a:solidFill>
                <a:latin typeface="+mn-lt"/>
                <a:ea typeface="MetLife Circular Normal" charset="0"/>
                <a:cs typeface="MetLife Circular Normal" charset="0"/>
              </a:defRPr>
            </a:lvl1pPr>
          </a:lstStyle>
          <a:p>
            <a:r>
              <a:rPr lang="en-US"/>
              <a:t>IMAGE</a:t>
            </a:r>
          </a:p>
        </p:txBody>
      </p:sp>
      <p:sp>
        <p:nvSpPr>
          <p:cNvPr id="10" name="Title 1"/>
          <p:cNvSpPr>
            <a:spLocks noGrp="1"/>
          </p:cNvSpPr>
          <p:nvPr>
            <p:ph type="ctrTitle" hasCustomPrompt="1"/>
          </p:nvPr>
        </p:nvSpPr>
        <p:spPr bwMode="white">
          <a:xfrm>
            <a:off x="609600" y="3886200"/>
            <a:ext cx="10972800" cy="1361873"/>
          </a:xfrm>
        </p:spPr>
        <p:txBody>
          <a:bodyPr anchor="b"/>
          <a:lstStyle>
            <a:lvl1pPr algn="l">
              <a:lnSpc>
                <a:spcPct val="80000"/>
              </a:lnSpc>
              <a:defRPr sz="4000" b="0" i="0" cap="none" baseline="0">
                <a:solidFill>
                  <a:schemeClr val="tx1"/>
                </a:solidFill>
                <a:latin typeface="+mj-lt"/>
                <a:cs typeface="Georgia" panose="02040502050405020303" pitchFamily="18" charset="0"/>
              </a:defRPr>
            </a:lvl1pPr>
          </a:lstStyle>
          <a:p>
            <a:r>
              <a:rPr lang="en-US"/>
              <a:t>Presentation Title</a:t>
            </a:r>
          </a:p>
        </p:txBody>
      </p:sp>
      <p:pic>
        <p:nvPicPr>
          <p:cNvPr id="11" name="Picture 10">
            <a:extLst>
              <a:ext uri="{FF2B5EF4-FFF2-40B4-BE49-F238E27FC236}">
                <a16:creationId xmlns:a16="http://schemas.microsoft.com/office/drawing/2014/main" id="{D56D890F-1394-454C-B4A0-4590548F38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0740" y="5622467"/>
            <a:ext cx="2871561" cy="843836"/>
          </a:xfrm>
          <a:prstGeom prst="rect">
            <a:avLst/>
          </a:prstGeom>
        </p:spPr>
      </p:pic>
      <p:sp>
        <p:nvSpPr>
          <p:cNvPr id="7" name="Rectangle 6">
            <a:extLst>
              <a:ext uri="{FF2B5EF4-FFF2-40B4-BE49-F238E27FC236}">
                <a16:creationId xmlns:a16="http://schemas.microsoft.com/office/drawing/2014/main" id="{70470719-17F1-41D4-A3F5-6AEAE3A73D49}"/>
              </a:ext>
            </a:extLst>
          </p:cNvPr>
          <p:cNvSpPr/>
          <p:nvPr userDrawn="1"/>
        </p:nvSpPr>
        <p:spPr>
          <a:xfrm>
            <a:off x="0" y="3429000"/>
            <a:ext cx="12192000" cy="4597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1"/>
              </a:solidFill>
              <a:cs typeface="Open Sans Bold"/>
            </a:endParaRPr>
          </a:p>
        </p:txBody>
      </p:sp>
      <p:sp>
        <p:nvSpPr>
          <p:cNvPr id="3" name="Text Placeholder 2">
            <a:extLst>
              <a:ext uri="{FF2B5EF4-FFF2-40B4-BE49-F238E27FC236}">
                <a16:creationId xmlns:a16="http://schemas.microsoft.com/office/drawing/2014/main" id="{D2F3B838-47DD-46F8-A6DD-7541DCD09AA9}"/>
              </a:ext>
            </a:extLst>
          </p:cNvPr>
          <p:cNvSpPr>
            <a:spLocks noGrp="1"/>
          </p:cNvSpPr>
          <p:nvPr>
            <p:ph type="body" sz="quarter" idx="11" hasCustomPrompt="1"/>
          </p:nvPr>
        </p:nvSpPr>
        <p:spPr>
          <a:xfrm>
            <a:off x="5713307" y="3429001"/>
            <a:ext cx="5852160" cy="457199"/>
          </a:xfrm>
        </p:spPr>
        <p:txBody>
          <a:bodyPr anchor="ctr"/>
          <a:lstStyle>
            <a:lvl1pPr algn="r">
              <a:defRPr sz="1800">
                <a:solidFill>
                  <a:schemeClr val="bg1"/>
                </a:solidFill>
                <a:latin typeface="+mn-lt"/>
              </a:defRPr>
            </a:lvl1pPr>
            <a:lvl2pPr marL="0" indent="0">
              <a:buNone/>
              <a:defRPr/>
            </a:lvl2pPr>
          </a:lstStyle>
          <a:p>
            <a:pPr lvl="0"/>
            <a:r>
              <a:rPr lang="en-US"/>
              <a:t>Subtitle</a:t>
            </a:r>
          </a:p>
        </p:txBody>
      </p:sp>
      <p:sp>
        <p:nvSpPr>
          <p:cNvPr id="8" name="Subtitle 2">
            <a:extLst>
              <a:ext uri="{FF2B5EF4-FFF2-40B4-BE49-F238E27FC236}">
                <a16:creationId xmlns:a16="http://schemas.microsoft.com/office/drawing/2014/main" id="{E04D6561-3EE1-42DB-A6F6-B3C09BE17FE3}"/>
              </a:ext>
            </a:extLst>
          </p:cNvPr>
          <p:cNvSpPr>
            <a:spLocks noGrp="1"/>
          </p:cNvSpPr>
          <p:nvPr>
            <p:ph type="subTitle" idx="1" hasCustomPrompt="1"/>
          </p:nvPr>
        </p:nvSpPr>
        <p:spPr bwMode="white">
          <a:xfrm>
            <a:off x="609601" y="5257800"/>
            <a:ext cx="4267200" cy="457200"/>
          </a:xfrm>
        </p:spPr>
        <p:txBody>
          <a:bodyPr tIns="91440" anchor="t">
            <a:noAutofit/>
          </a:bodyPr>
          <a:lstStyle>
            <a:lvl1pPr marL="0" indent="0" algn="l">
              <a:spcBef>
                <a:spcPts val="225"/>
              </a:spcBef>
              <a:buNone/>
              <a:defRPr sz="1400" b="0" i="0" cap="none" spc="0" baseline="0">
                <a:solidFill>
                  <a:schemeClr val="accent2"/>
                </a:solidFill>
                <a:latin typeface="+mn-lt"/>
                <a:cs typeface="Arial" panose="020B0604020202020204" pitchFamily="34" charset="0"/>
              </a:defRPr>
            </a:lvl1pPr>
            <a:lvl2pPr marL="342660" indent="0" algn="ctr">
              <a:buNone/>
              <a:defRPr>
                <a:solidFill>
                  <a:schemeClr val="tx1">
                    <a:tint val="75000"/>
                  </a:schemeClr>
                </a:solidFill>
              </a:defRPr>
            </a:lvl2pPr>
            <a:lvl3pPr marL="685318" indent="0" algn="ctr">
              <a:buNone/>
              <a:defRPr>
                <a:solidFill>
                  <a:schemeClr val="tx1">
                    <a:tint val="75000"/>
                  </a:schemeClr>
                </a:solidFill>
              </a:defRPr>
            </a:lvl3pPr>
            <a:lvl4pPr marL="1027980" indent="0" algn="ctr">
              <a:buNone/>
              <a:defRPr>
                <a:solidFill>
                  <a:schemeClr val="tx1">
                    <a:tint val="75000"/>
                  </a:schemeClr>
                </a:solidFill>
              </a:defRPr>
            </a:lvl4pPr>
            <a:lvl5pPr marL="1370637" indent="0" algn="ctr">
              <a:buNone/>
              <a:defRPr>
                <a:solidFill>
                  <a:schemeClr val="tx1">
                    <a:tint val="75000"/>
                  </a:schemeClr>
                </a:solidFill>
              </a:defRPr>
            </a:lvl5pPr>
            <a:lvl6pPr marL="1713298" indent="0" algn="ctr">
              <a:buNone/>
              <a:defRPr>
                <a:solidFill>
                  <a:schemeClr val="tx1">
                    <a:tint val="75000"/>
                  </a:schemeClr>
                </a:solidFill>
              </a:defRPr>
            </a:lvl6pPr>
            <a:lvl7pPr marL="2055958" indent="0" algn="ctr">
              <a:buNone/>
              <a:defRPr>
                <a:solidFill>
                  <a:schemeClr val="tx1">
                    <a:tint val="75000"/>
                  </a:schemeClr>
                </a:solidFill>
              </a:defRPr>
            </a:lvl7pPr>
            <a:lvl8pPr marL="2398614" indent="0" algn="ctr">
              <a:buNone/>
              <a:defRPr>
                <a:solidFill>
                  <a:schemeClr val="tx1">
                    <a:tint val="75000"/>
                  </a:schemeClr>
                </a:solidFill>
              </a:defRPr>
            </a:lvl8pPr>
            <a:lvl9pPr marL="2741277" indent="0" algn="ctr">
              <a:buNone/>
              <a:defRPr>
                <a:solidFill>
                  <a:schemeClr val="tx1">
                    <a:tint val="75000"/>
                  </a:schemeClr>
                </a:solidFill>
              </a:defRPr>
            </a:lvl9pPr>
          </a:lstStyle>
          <a:p>
            <a:r>
              <a:rPr lang="en-US"/>
              <a:t>Presentation date</a:t>
            </a:r>
          </a:p>
        </p:txBody>
      </p:sp>
    </p:spTree>
    <p:extLst>
      <p:ext uri="{BB962C8B-B14F-4D97-AF65-F5344CB8AC3E}">
        <p14:creationId xmlns:p14="http://schemas.microsoft.com/office/powerpoint/2010/main" val="12002546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 Text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457200"/>
            <a:ext cx="10972800" cy="1143000"/>
          </a:xfrm>
        </p:spPr>
        <p:txBody>
          <a:bodyPr anchor="t"/>
          <a:lstStyle>
            <a:lvl1pPr>
              <a:defRPr sz="3800">
                <a:solidFill>
                  <a:schemeClr val="tx1"/>
                </a:solidFill>
              </a:defRPr>
            </a:lvl1pPr>
          </a:lstStyle>
          <a:p>
            <a:r>
              <a:rPr lang="en-US"/>
              <a:t>Title</a:t>
            </a:r>
          </a:p>
        </p:txBody>
      </p:sp>
      <p:sp>
        <p:nvSpPr>
          <p:cNvPr id="4" name="Content Placeholder 3"/>
          <p:cNvSpPr>
            <a:spLocks noGrp="1"/>
          </p:cNvSpPr>
          <p:nvPr>
            <p:ph sz="quarter" idx="10" hasCustomPrompt="1"/>
          </p:nvPr>
        </p:nvSpPr>
        <p:spPr>
          <a:xfrm>
            <a:off x="609600" y="2057400"/>
            <a:ext cx="10972800" cy="3657600"/>
          </a:xfrm>
        </p:spPr>
        <p:txBody>
          <a:bodyPr/>
          <a:lstStyle>
            <a:lvl1pPr>
              <a:spcBef>
                <a:spcPts val="1200"/>
              </a:spcBef>
              <a:defRPr sz="1400">
                <a:solidFill>
                  <a:schemeClr val="tx1"/>
                </a:solidFill>
              </a:defRPr>
            </a:lvl1pPr>
            <a:lvl2pPr marL="137160" indent="-137160">
              <a:spcBef>
                <a:spcPts val="600"/>
              </a:spcBef>
              <a:defRPr sz="1200">
                <a:solidFill>
                  <a:schemeClr val="tx1"/>
                </a:solidFill>
              </a:defRPr>
            </a:lvl2pPr>
            <a:lvl3pPr marL="274320" indent="-137160">
              <a:spcBef>
                <a:spcPts val="300"/>
              </a:spcBef>
              <a:defRPr sz="1100">
                <a:solidFill>
                  <a:schemeClr val="tx1"/>
                </a:solidFill>
              </a:defRPr>
            </a:lvl3pPr>
            <a:lvl4pPr>
              <a:defRPr sz="1350"/>
            </a:lvl4pPr>
            <a:lvl5pPr>
              <a:defRPr sz="1350"/>
            </a:lvl5pPr>
          </a:lstStyle>
          <a:p>
            <a:pPr lvl="0"/>
            <a:r>
              <a:rPr lang="en-US"/>
              <a:t>First Level</a:t>
            </a:r>
          </a:p>
          <a:p>
            <a:pPr lvl="1"/>
            <a:r>
              <a:rPr lang="en-US"/>
              <a:t>Second Level</a:t>
            </a:r>
          </a:p>
          <a:p>
            <a:pPr lvl="2"/>
            <a:r>
              <a:rPr lang="en-US"/>
              <a:t>Third Level</a:t>
            </a:r>
          </a:p>
        </p:txBody>
      </p:sp>
      <p:sp>
        <p:nvSpPr>
          <p:cNvPr id="5" name="Text Placeholder 3">
            <a:extLst>
              <a:ext uri="{FF2B5EF4-FFF2-40B4-BE49-F238E27FC236}">
                <a16:creationId xmlns:a16="http://schemas.microsoft.com/office/drawing/2014/main" id="{9D8A9CB8-82A1-4391-BE8E-066C225ECB74}"/>
              </a:ext>
            </a:extLst>
          </p:cNvPr>
          <p:cNvSpPr>
            <a:spLocks noGrp="1"/>
          </p:cNvSpPr>
          <p:nvPr>
            <p:ph type="body" sz="quarter" idx="11" hasCustomPrompt="1"/>
          </p:nvPr>
        </p:nvSpPr>
        <p:spPr>
          <a:xfrm>
            <a:off x="609600" y="5715001"/>
            <a:ext cx="10972800" cy="337661"/>
          </a:xfrm>
        </p:spPr>
        <p:txBody>
          <a:bodyPr lIns="0" tIns="0" rIns="0" bIns="0" anchor="b" anchorCtr="0">
            <a:noAutofit/>
          </a:bodyPr>
          <a:lstStyle>
            <a:lvl1pPr marL="54864" indent="-54864">
              <a:spcBef>
                <a:spcPts val="200"/>
              </a:spcBef>
              <a:defRPr sz="800">
                <a:solidFill>
                  <a:schemeClr val="bg1">
                    <a:lumMod val="50000"/>
                  </a:schemeClr>
                </a:solidFill>
              </a:defRPr>
            </a:lvl1pPr>
          </a:lstStyle>
          <a:p>
            <a:pPr lvl="0"/>
            <a:r>
              <a:rPr lang="en-US"/>
              <a:t>Footer</a:t>
            </a:r>
          </a:p>
        </p:txBody>
      </p:sp>
    </p:spTree>
    <p:extLst>
      <p:ext uri="{BB962C8B-B14F-4D97-AF65-F5344CB8AC3E}">
        <p14:creationId xmlns:p14="http://schemas.microsoft.com/office/powerpoint/2010/main" val="22471233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L Title |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457201"/>
            <a:ext cx="10972799" cy="429491"/>
          </a:xfrm>
        </p:spPr>
        <p:txBody>
          <a:bodyPr anchor="t"/>
          <a:lstStyle>
            <a:lvl1pPr>
              <a:defRPr sz="3800">
                <a:solidFill>
                  <a:schemeClr val="tx1"/>
                </a:solidFill>
              </a:defRPr>
            </a:lvl1pPr>
          </a:lstStyle>
          <a:p>
            <a:r>
              <a:rPr lang="en-US"/>
              <a:t>Title</a:t>
            </a:r>
          </a:p>
        </p:txBody>
      </p:sp>
      <p:sp>
        <p:nvSpPr>
          <p:cNvPr id="5" name="Text Placeholder 4"/>
          <p:cNvSpPr>
            <a:spLocks noGrp="1"/>
          </p:cNvSpPr>
          <p:nvPr>
            <p:ph type="body" sz="quarter" idx="10"/>
          </p:nvPr>
        </p:nvSpPr>
        <p:spPr>
          <a:xfrm>
            <a:off x="609600" y="1143000"/>
            <a:ext cx="10972800" cy="457200"/>
          </a:xfrm>
        </p:spPr>
        <p:txBody>
          <a:bodyPr/>
          <a:lstStyle>
            <a:lvl1pPr>
              <a:defRPr sz="1400"/>
            </a:lvl1pPr>
          </a:lstStyle>
          <a:p>
            <a:pPr lvl="0"/>
            <a:r>
              <a:rPr lang="en-US"/>
              <a:t>Click to edit Master text styles</a:t>
            </a:r>
          </a:p>
        </p:txBody>
      </p:sp>
      <p:sp>
        <p:nvSpPr>
          <p:cNvPr id="4" name="Text Placeholder 3">
            <a:extLst>
              <a:ext uri="{FF2B5EF4-FFF2-40B4-BE49-F238E27FC236}">
                <a16:creationId xmlns:a16="http://schemas.microsoft.com/office/drawing/2014/main" id="{96432AAC-830D-46B9-B3E6-CA737FE14636}"/>
              </a:ext>
            </a:extLst>
          </p:cNvPr>
          <p:cNvSpPr>
            <a:spLocks noGrp="1"/>
          </p:cNvSpPr>
          <p:nvPr>
            <p:ph type="body" sz="quarter" idx="11" hasCustomPrompt="1"/>
          </p:nvPr>
        </p:nvSpPr>
        <p:spPr>
          <a:xfrm>
            <a:off x="609600" y="5715001"/>
            <a:ext cx="10972800" cy="337661"/>
          </a:xfrm>
        </p:spPr>
        <p:txBody>
          <a:bodyPr lIns="0" tIns="0" rIns="0" bIns="0" anchor="b" anchorCtr="0">
            <a:noAutofit/>
          </a:bodyPr>
          <a:lstStyle>
            <a:lvl1pPr marL="54864" indent="-54864">
              <a:spcBef>
                <a:spcPts val="200"/>
              </a:spcBef>
              <a:defRPr sz="800">
                <a:solidFill>
                  <a:schemeClr val="bg1">
                    <a:lumMod val="50000"/>
                  </a:schemeClr>
                </a:solidFill>
              </a:defRPr>
            </a:lvl1pPr>
          </a:lstStyle>
          <a:p>
            <a:pPr lvl="0"/>
            <a:r>
              <a:rPr lang="en-US"/>
              <a:t>Footer</a:t>
            </a:r>
          </a:p>
        </p:txBody>
      </p:sp>
    </p:spTree>
    <p:extLst>
      <p:ext uri="{BB962C8B-B14F-4D97-AF65-F5344CB8AC3E}">
        <p14:creationId xmlns:p14="http://schemas.microsoft.com/office/powerpoint/2010/main" val="11160736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1L Title |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457201"/>
            <a:ext cx="10972799" cy="429491"/>
          </a:xfrm>
        </p:spPr>
        <p:txBody>
          <a:bodyPr anchor="t"/>
          <a:lstStyle>
            <a:lvl1pPr>
              <a:defRPr sz="3800">
                <a:solidFill>
                  <a:schemeClr val="tx1"/>
                </a:solidFill>
              </a:defRPr>
            </a:lvl1pPr>
          </a:lstStyle>
          <a:p>
            <a:r>
              <a:rPr lang="en-US"/>
              <a:t>Title</a:t>
            </a:r>
          </a:p>
        </p:txBody>
      </p:sp>
      <p:sp>
        <p:nvSpPr>
          <p:cNvPr id="5" name="Text Placeholder 4"/>
          <p:cNvSpPr>
            <a:spLocks noGrp="1"/>
          </p:cNvSpPr>
          <p:nvPr>
            <p:ph type="body" sz="quarter" idx="10"/>
          </p:nvPr>
        </p:nvSpPr>
        <p:spPr>
          <a:xfrm>
            <a:off x="609600" y="1143000"/>
            <a:ext cx="10972800" cy="457200"/>
          </a:xfrm>
        </p:spPr>
        <p:txBody>
          <a:bodyPr/>
          <a:lstStyle>
            <a:lvl1pPr>
              <a:defRPr sz="1400"/>
            </a:lvl1pPr>
          </a:lstStyle>
          <a:p>
            <a:pPr lvl="0"/>
            <a:r>
              <a:rPr lang="en-US"/>
              <a:t>Click to edit Master text styles</a:t>
            </a:r>
          </a:p>
        </p:txBody>
      </p:sp>
      <p:sp>
        <p:nvSpPr>
          <p:cNvPr id="4" name="Text Placeholder 3">
            <a:extLst>
              <a:ext uri="{FF2B5EF4-FFF2-40B4-BE49-F238E27FC236}">
                <a16:creationId xmlns:a16="http://schemas.microsoft.com/office/drawing/2014/main" id="{96432AAC-830D-46B9-B3E6-CA737FE14636}"/>
              </a:ext>
            </a:extLst>
          </p:cNvPr>
          <p:cNvSpPr>
            <a:spLocks noGrp="1"/>
          </p:cNvSpPr>
          <p:nvPr>
            <p:ph type="body" sz="quarter" idx="11" hasCustomPrompt="1"/>
          </p:nvPr>
        </p:nvSpPr>
        <p:spPr>
          <a:xfrm>
            <a:off x="609600" y="5715001"/>
            <a:ext cx="10972800" cy="337661"/>
          </a:xfrm>
        </p:spPr>
        <p:txBody>
          <a:bodyPr lIns="0" tIns="0" rIns="0" bIns="0" anchor="b" anchorCtr="0">
            <a:noAutofit/>
          </a:bodyPr>
          <a:lstStyle>
            <a:lvl1pPr marL="54864" indent="-54864">
              <a:spcBef>
                <a:spcPts val="200"/>
              </a:spcBef>
              <a:defRPr sz="800">
                <a:solidFill>
                  <a:schemeClr val="bg1">
                    <a:lumMod val="50000"/>
                  </a:schemeClr>
                </a:solidFill>
              </a:defRPr>
            </a:lvl1pPr>
          </a:lstStyle>
          <a:p>
            <a:pPr lvl="0"/>
            <a:r>
              <a:rPr lang="en-US"/>
              <a:t>Footer</a:t>
            </a:r>
          </a:p>
        </p:txBody>
      </p:sp>
      <p:sp>
        <p:nvSpPr>
          <p:cNvPr id="6" name="Text Placeholder 5">
            <a:extLst>
              <a:ext uri="{FF2B5EF4-FFF2-40B4-BE49-F238E27FC236}">
                <a16:creationId xmlns:a16="http://schemas.microsoft.com/office/drawing/2014/main" id="{235961E6-2319-46C5-8C34-76DC8791997E}"/>
              </a:ext>
            </a:extLst>
          </p:cNvPr>
          <p:cNvSpPr>
            <a:spLocks noGrp="1"/>
          </p:cNvSpPr>
          <p:nvPr>
            <p:ph type="body" sz="quarter" idx="12"/>
          </p:nvPr>
        </p:nvSpPr>
        <p:spPr>
          <a:xfrm>
            <a:off x="609601" y="4676775"/>
            <a:ext cx="5181596" cy="10763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5">
            <a:extLst>
              <a:ext uri="{FF2B5EF4-FFF2-40B4-BE49-F238E27FC236}">
                <a16:creationId xmlns:a16="http://schemas.microsoft.com/office/drawing/2014/main" id="{E9518719-B1EA-493B-90F4-98AE50ECA489}"/>
              </a:ext>
            </a:extLst>
          </p:cNvPr>
          <p:cNvSpPr>
            <a:spLocks noGrp="1"/>
          </p:cNvSpPr>
          <p:nvPr>
            <p:ph type="body" sz="quarter" idx="13"/>
          </p:nvPr>
        </p:nvSpPr>
        <p:spPr>
          <a:xfrm>
            <a:off x="6096000" y="3429000"/>
            <a:ext cx="6096000" cy="2743200"/>
          </a:xfrm>
          <a:solidFill>
            <a:schemeClr val="accent2"/>
          </a:solidFill>
        </p:spPr>
        <p:txBody>
          <a:bodyPr lIns="365760" rIns="365760" anchor="ct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9">
            <a:extLst>
              <a:ext uri="{FF2B5EF4-FFF2-40B4-BE49-F238E27FC236}">
                <a16:creationId xmlns:a16="http://schemas.microsoft.com/office/drawing/2014/main" id="{37BD5956-26BB-4456-9BF7-3F08A6DAB72A}"/>
              </a:ext>
            </a:extLst>
          </p:cNvPr>
          <p:cNvSpPr>
            <a:spLocks noGrp="1"/>
          </p:cNvSpPr>
          <p:nvPr>
            <p:ph type="pic" sz="quarter" idx="14"/>
          </p:nvPr>
        </p:nvSpPr>
        <p:spPr>
          <a:xfrm>
            <a:off x="0" y="1600200"/>
            <a:ext cx="12192000" cy="1828800"/>
          </a:xfrm>
          <a:solidFill>
            <a:schemeClr val="bg2">
              <a:lumMod val="20000"/>
              <a:lumOff val="80000"/>
            </a:schemeClr>
          </a:solidFill>
        </p:spPr>
        <p:txBody>
          <a:bodyPr/>
          <a:lstStyle/>
          <a:p>
            <a:endParaRPr lang="en-US"/>
          </a:p>
        </p:txBody>
      </p:sp>
      <p:sp>
        <p:nvSpPr>
          <p:cNvPr id="11" name="Text Placeholder 5">
            <a:extLst>
              <a:ext uri="{FF2B5EF4-FFF2-40B4-BE49-F238E27FC236}">
                <a16:creationId xmlns:a16="http://schemas.microsoft.com/office/drawing/2014/main" id="{5B8A8E09-6437-404A-B338-A0A222782042}"/>
              </a:ext>
            </a:extLst>
          </p:cNvPr>
          <p:cNvSpPr>
            <a:spLocks noGrp="1"/>
          </p:cNvSpPr>
          <p:nvPr>
            <p:ph type="body" sz="quarter" idx="15" hasCustomPrompt="1"/>
          </p:nvPr>
        </p:nvSpPr>
        <p:spPr>
          <a:xfrm>
            <a:off x="609599" y="3924301"/>
            <a:ext cx="5181597" cy="723900"/>
          </a:xfrm>
        </p:spPr>
        <p:txBody>
          <a:bodyPr anchor="b"/>
          <a:lstStyle>
            <a:lvl1pPr>
              <a:defRPr sz="6000" b="1">
                <a:solidFill>
                  <a:schemeClr val="accent3"/>
                </a:solidFill>
              </a:defRPr>
            </a:lvl1pPr>
          </a:lstStyle>
          <a:p>
            <a:pPr lvl="0"/>
            <a:r>
              <a:rPr lang="en-US"/>
              <a:t>###</a:t>
            </a:r>
          </a:p>
        </p:txBody>
      </p:sp>
    </p:spTree>
    <p:extLst>
      <p:ext uri="{BB962C8B-B14F-4D97-AF65-F5344CB8AC3E}">
        <p14:creationId xmlns:p14="http://schemas.microsoft.com/office/powerpoint/2010/main" val="13343889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1L Title | Subtitl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247C428-65EF-4097-8D54-253C04E1A890}"/>
              </a:ext>
            </a:extLst>
          </p:cNvPr>
          <p:cNvSpPr/>
          <p:nvPr userDrawn="1"/>
        </p:nvSpPr>
        <p:spPr>
          <a:xfrm>
            <a:off x="-1" y="1600201"/>
            <a:ext cx="6095999" cy="411479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1"/>
              </a:solidFill>
              <a:cs typeface="Open Sans Bold"/>
            </a:endParaRPr>
          </a:p>
        </p:txBody>
      </p:sp>
      <p:sp>
        <p:nvSpPr>
          <p:cNvPr id="2" name="Title 1"/>
          <p:cNvSpPr>
            <a:spLocks noGrp="1"/>
          </p:cNvSpPr>
          <p:nvPr>
            <p:ph type="title" hasCustomPrompt="1"/>
          </p:nvPr>
        </p:nvSpPr>
        <p:spPr>
          <a:xfrm>
            <a:off x="609599" y="457201"/>
            <a:ext cx="10972799" cy="429491"/>
          </a:xfrm>
        </p:spPr>
        <p:txBody>
          <a:bodyPr anchor="t"/>
          <a:lstStyle>
            <a:lvl1pPr>
              <a:defRPr sz="3800">
                <a:solidFill>
                  <a:schemeClr val="tx1"/>
                </a:solidFill>
              </a:defRPr>
            </a:lvl1pPr>
          </a:lstStyle>
          <a:p>
            <a:r>
              <a:rPr lang="en-US"/>
              <a:t>Title</a:t>
            </a:r>
          </a:p>
        </p:txBody>
      </p:sp>
      <p:sp>
        <p:nvSpPr>
          <p:cNvPr id="5" name="Text Placeholder 4"/>
          <p:cNvSpPr>
            <a:spLocks noGrp="1"/>
          </p:cNvSpPr>
          <p:nvPr>
            <p:ph type="body" sz="quarter" idx="10"/>
          </p:nvPr>
        </p:nvSpPr>
        <p:spPr>
          <a:xfrm>
            <a:off x="609600" y="1143000"/>
            <a:ext cx="10972800" cy="457200"/>
          </a:xfrm>
        </p:spPr>
        <p:txBody>
          <a:bodyPr/>
          <a:lstStyle>
            <a:lvl1pPr>
              <a:defRPr sz="1400"/>
            </a:lvl1pPr>
          </a:lstStyle>
          <a:p>
            <a:pPr lvl="0"/>
            <a:r>
              <a:rPr lang="en-US"/>
              <a:t>Click to edit Master text styles</a:t>
            </a:r>
          </a:p>
        </p:txBody>
      </p:sp>
      <p:sp>
        <p:nvSpPr>
          <p:cNvPr id="4" name="Text Placeholder 3">
            <a:extLst>
              <a:ext uri="{FF2B5EF4-FFF2-40B4-BE49-F238E27FC236}">
                <a16:creationId xmlns:a16="http://schemas.microsoft.com/office/drawing/2014/main" id="{96432AAC-830D-46B9-B3E6-CA737FE14636}"/>
              </a:ext>
            </a:extLst>
          </p:cNvPr>
          <p:cNvSpPr>
            <a:spLocks noGrp="1"/>
          </p:cNvSpPr>
          <p:nvPr>
            <p:ph type="body" sz="quarter" idx="11" hasCustomPrompt="1"/>
          </p:nvPr>
        </p:nvSpPr>
        <p:spPr>
          <a:xfrm>
            <a:off x="609600" y="5715001"/>
            <a:ext cx="10972800" cy="337661"/>
          </a:xfrm>
        </p:spPr>
        <p:txBody>
          <a:bodyPr lIns="0" tIns="0" rIns="0" bIns="0" anchor="b" anchorCtr="0">
            <a:noAutofit/>
          </a:bodyPr>
          <a:lstStyle>
            <a:lvl1pPr marL="54864" indent="-54864">
              <a:spcBef>
                <a:spcPts val="200"/>
              </a:spcBef>
              <a:defRPr sz="800">
                <a:solidFill>
                  <a:schemeClr val="bg1">
                    <a:lumMod val="50000"/>
                  </a:schemeClr>
                </a:solidFill>
              </a:defRPr>
            </a:lvl1pPr>
          </a:lstStyle>
          <a:p>
            <a:pPr lvl="0"/>
            <a:r>
              <a:rPr lang="en-US"/>
              <a:t>Footer</a:t>
            </a:r>
          </a:p>
        </p:txBody>
      </p:sp>
      <p:sp>
        <p:nvSpPr>
          <p:cNvPr id="6" name="Text Placeholder 5">
            <a:extLst>
              <a:ext uri="{FF2B5EF4-FFF2-40B4-BE49-F238E27FC236}">
                <a16:creationId xmlns:a16="http://schemas.microsoft.com/office/drawing/2014/main" id="{235961E6-2319-46C5-8C34-76DC8791997E}"/>
              </a:ext>
            </a:extLst>
          </p:cNvPr>
          <p:cNvSpPr>
            <a:spLocks noGrp="1"/>
          </p:cNvSpPr>
          <p:nvPr>
            <p:ph type="body" sz="quarter" idx="12"/>
          </p:nvPr>
        </p:nvSpPr>
        <p:spPr>
          <a:xfrm>
            <a:off x="609601" y="4676776"/>
            <a:ext cx="5181596" cy="97154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ext Placeholder 5">
            <a:extLst>
              <a:ext uri="{FF2B5EF4-FFF2-40B4-BE49-F238E27FC236}">
                <a16:creationId xmlns:a16="http://schemas.microsoft.com/office/drawing/2014/main" id="{E9518719-B1EA-493B-90F4-98AE50ECA489}"/>
              </a:ext>
            </a:extLst>
          </p:cNvPr>
          <p:cNvSpPr>
            <a:spLocks noGrp="1"/>
          </p:cNvSpPr>
          <p:nvPr>
            <p:ph type="body" sz="quarter" idx="13"/>
          </p:nvPr>
        </p:nvSpPr>
        <p:spPr>
          <a:xfrm>
            <a:off x="6096000" y="1600201"/>
            <a:ext cx="6096000" cy="4114798"/>
          </a:xfrm>
          <a:solidFill>
            <a:schemeClr val="accent2"/>
          </a:solidFill>
        </p:spPr>
        <p:txBody>
          <a:bodyPr lIns="365760" tIns="1737360" rIns="365760" ancho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5">
            <a:extLst>
              <a:ext uri="{FF2B5EF4-FFF2-40B4-BE49-F238E27FC236}">
                <a16:creationId xmlns:a16="http://schemas.microsoft.com/office/drawing/2014/main" id="{5B8A8E09-6437-404A-B338-A0A222782042}"/>
              </a:ext>
            </a:extLst>
          </p:cNvPr>
          <p:cNvSpPr>
            <a:spLocks noGrp="1"/>
          </p:cNvSpPr>
          <p:nvPr>
            <p:ph type="body" sz="quarter" idx="15" hasCustomPrompt="1"/>
          </p:nvPr>
        </p:nvSpPr>
        <p:spPr>
          <a:xfrm>
            <a:off x="609599" y="3924301"/>
            <a:ext cx="5181597" cy="723900"/>
          </a:xfrm>
        </p:spPr>
        <p:txBody>
          <a:bodyPr anchor="b"/>
          <a:lstStyle>
            <a:lvl1pPr>
              <a:defRPr sz="6000" b="1">
                <a:solidFill>
                  <a:schemeClr val="accent3"/>
                </a:solidFill>
              </a:defRPr>
            </a:lvl1pPr>
          </a:lstStyle>
          <a:p>
            <a:pPr lvl="0"/>
            <a:r>
              <a:rPr lang="en-US"/>
              <a:t>###</a:t>
            </a:r>
          </a:p>
        </p:txBody>
      </p:sp>
      <p:sp>
        <p:nvSpPr>
          <p:cNvPr id="9" name="Text Placeholder 5">
            <a:extLst>
              <a:ext uri="{FF2B5EF4-FFF2-40B4-BE49-F238E27FC236}">
                <a16:creationId xmlns:a16="http://schemas.microsoft.com/office/drawing/2014/main" id="{3CBF7890-95B7-431D-B594-0A8F5264FF3C}"/>
              </a:ext>
            </a:extLst>
          </p:cNvPr>
          <p:cNvSpPr>
            <a:spLocks noGrp="1"/>
          </p:cNvSpPr>
          <p:nvPr>
            <p:ph type="body" sz="quarter" idx="16"/>
          </p:nvPr>
        </p:nvSpPr>
        <p:spPr>
          <a:xfrm>
            <a:off x="609601" y="2730501"/>
            <a:ext cx="5181596" cy="860425"/>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ext Placeholder 5">
            <a:extLst>
              <a:ext uri="{FF2B5EF4-FFF2-40B4-BE49-F238E27FC236}">
                <a16:creationId xmlns:a16="http://schemas.microsoft.com/office/drawing/2014/main" id="{61A08C3A-2481-4F14-93FE-FC4C83BAAC1E}"/>
              </a:ext>
            </a:extLst>
          </p:cNvPr>
          <p:cNvSpPr>
            <a:spLocks noGrp="1"/>
          </p:cNvSpPr>
          <p:nvPr>
            <p:ph type="body" sz="quarter" idx="17" hasCustomPrompt="1"/>
          </p:nvPr>
        </p:nvSpPr>
        <p:spPr>
          <a:xfrm>
            <a:off x="609599" y="1978026"/>
            <a:ext cx="5181597" cy="723900"/>
          </a:xfrm>
        </p:spPr>
        <p:txBody>
          <a:bodyPr anchor="b"/>
          <a:lstStyle>
            <a:lvl1pPr>
              <a:defRPr sz="6000" b="1">
                <a:solidFill>
                  <a:schemeClr val="accent3"/>
                </a:solidFill>
              </a:defRPr>
            </a:lvl1pPr>
          </a:lstStyle>
          <a:p>
            <a:pPr lvl="0"/>
            <a:r>
              <a:rPr lang="en-US"/>
              <a:t>###</a:t>
            </a:r>
          </a:p>
        </p:txBody>
      </p:sp>
      <p:cxnSp>
        <p:nvCxnSpPr>
          <p:cNvPr id="7" name="Straight Connector 6">
            <a:extLst>
              <a:ext uri="{FF2B5EF4-FFF2-40B4-BE49-F238E27FC236}">
                <a16:creationId xmlns:a16="http://schemas.microsoft.com/office/drawing/2014/main" id="{7E67D0F9-DDA4-43A3-A1F0-71E09777C7C5}"/>
              </a:ext>
            </a:extLst>
          </p:cNvPr>
          <p:cNvCxnSpPr/>
          <p:nvPr userDrawn="1"/>
        </p:nvCxnSpPr>
        <p:spPr>
          <a:xfrm>
            <a:off x="609599" y="3657599"/>
            <a:ext cx="5194301" cy="0"/>
          </a:xfrm>
          <a:prstGeom prst="line">
            <a:avLst/>
          </a:prstGeom>
          <a:ln w="12700" cmpd="sng">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47888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1L Title | Subtitl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247C428-65EF-4097-8D54-253C04E1A890}"/>
              </a:ext>
            </a:extLst>
          </p:cNvPr>
          <p:cNvSpPr/>
          <p:nvPr userDrawn="1"/>
        </p:nvSpPr>
        <p:spPr>
          <a:xfrm>
            <a:off x="-1" y="1600201"/>
            <a:ext cx="4064000" cy="27431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1"/>
              </a:solidFill>
              <a:cs typeface="Open Sans Bold"/>
            </a:endParaRPr>
          </a:p>
        </p:txBody>
      </p:sp>
      <p:sp>
        <p:nvSpPr>
          <p:cNvPr id="14" name="Rectangle 13">
            <a:extLst>
              <a:ext uri="{FF2B5EF4-FFF2-40B4-BE49-F238E27FC236}">
                <a16:creationId xmlns:a16="http://schemas.microsoft.com/office/drawing/2014/main" id="{446E6404-1D2F-47FA-BB8A-19039CB8645D}"/>
              </a:ext>
            </a:extLst>
          </p:cNvPr>
          <p:cNvSpPr/>
          <p:nvPr userDrawn="1"/>
        </p:nvSpPr>
        <p:spPr>
          <a:xfrm>
            <a:off x="4063999" y="1600201"/>
            <a:ext cx="4064000" cy="27431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1"/>
              </a:solidFill>
              <a:cs typeface="Open Sans Bold"/>
            </a:endParaRPr>
          </a:p>
        </p:txBody>
      </p:sp>
      <p:sp>
        <p:nvSpPr>
          <p:cNvPr id="15" name="Rectangle 14">
            <a:extLst>
              <a:ext uri="{FF2B5EF4-FFF2-40B4-BE49-F238E27FC236}">
                <a16:creationId xmlns:a16="http://schemas.microsoft.com/office/drawing/2014/main" id="{A73E824C-042B-41DF-A3B7-4DF1C697718C}"/>
              </a:ext>
            </a:extLst>
          </p:cNvPr>
          <p:cNvSpPr/>
          <p:nvPr userDrawn="1"/>
        </p:nvSpPr>
        <p:spPr>
          <a:xfrm>
            <a:off x="8128000" y="1600201"/>
            <a:ext cx="4064000" cy="27431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1"/>
              </a:solidFill>
              <a:cs typeface="Open Sans Bold"/>
            </a:endParaRPr>
          </a:p>
        </p:txBody>
      </p:sp>
      <p:sp>
        <p:nvSpPr>
          <p:cNvPr id="2" name="Title 1"/>
          <p:cNvSpPr>
            <a:spLocks noGrp="1"/>
          </p:cNvSpPr>
          <p:nvPr userDrawn="1">
            <p:ph type="title" hasCustomPrompt="1"/>
          </p:nvPr>
        </p:nvSpPr>
        <p:spPr>
          <a:xfrm>
            <a:off x="609599" y="457201"/>
            <a:ext cx="10972799" cy="429491"/>
          </a:xfrm>
        </p:spPr>
        <p:txBody>
          <a:bodyPr anchor="t"/>
          <a:lstStyle>
            <a:lvl1pPr>
              <a:defRPr sz="3800">
                <a:solidFill>
                  <a:schemeClr val="tx1"/>
                </a:solidFill>
              </a:defRPr>
            </a:lvl1pPr>
          </a:lstStyle>
          <a:p>
            <a:r>
              <a:rPr lang="en-US"/>
              <a:t>Title</a:t>
            </a:r>
          </a:p>
        </p:txBody>
      </p:sp>
      <p:sp>
        <p:nvSpPr>
          <p:cNvPr id="5" name="Text Placeholder 4"/>
          <p:cNvSpPr>
            <a:spLocks noGrp="1"/>
          </p:cNvSpPr>
          <p:nvPr userDrawn="1">
            <p:ph type="body" sz="quarter" idx="10"/>
          </p:nvPr>
        </p:nvSpPr>
        <p:spPr>
          <a:xfrm>
            <a:off x="609600" y="1143000"/>
            <a:ext cx="10972800" cy="457200"/>
          </a:xfrm>
        </p:spPr>
        <p:txBody>
          <a:bodyPr/>
          <a:lstStyle>
            <a:lvl1pPr>
              <a:defRPr sz="1400"/>
            </a:lvl1pPr>
          </a:lstStyle>
          <a:p>
            <a:pPr lvl="0"/>
            <a:r>
              <a:rPr lang="en-US"/>
              <a:t>Click to edit Master text styles</a:t>
            </a:r>
          </a:p>
        </p:txBody>
      </p:sp>
      <p:sp>
        <p:nvSpPr>
          <p:cNvPr id="4" name="Text Placeholder 3">
            <a:extLst>
              <a:ext uri="{FF2B5EF4-FFF2-40B4-BE49-F238E27FC236}">
                <a16:creationId xmlns:a16="http://schemas.microsoft.com/office/drawing/2014/main" id="{96432AAC-830D-46B9-B3E6-CA737FE14636}"/>
              </a:ext>
            </a:extLst>
          </p:cNvPr>
          <p:cNvSpPr>
            <a:spLocks noGrp="1"/>
          </p:cNvSpPr>
          <p:nvPr userDrawn="1">
            <p:ph type="body" sz="quarter" idx="11" hasCustomPrompt="1"/>
          </p:nvPr>
        </p:nvSpPr>
        <p:spPr>
          <a:xfrm>
            <a:off x="609600" y="5715001"/>
            <a:ext cx="10972800" cy="337661"/>
          </a:xfrm>
        </p:spPr>
        <p:txBody>
          <a:bodyPr lIns="0" tIns="0" rIns="0" bIns="0" anchor="b" anchorCtr="0">
            <a:noAutofit/>
          </a:bodyPr>
          <a:lstStyle>
            <a:lvl1pPr marL="54864" indent="-54864">
              <a:spcBef>
                <a:spcPts val="200"/>
              </a:spcBef>
              <a:defRPr sz="800">
                <a:solidFill>
                  <a:schemeClr val="bg1">
                    <a:lumMod val="50000"/>
                  </a:schemeClr>
                </a:solidFill>
              </a:defRPr>
            </a:lvl1pPr>
          </a:lstStyle>
          <a:p>
            <a:pPr lvl="0"/>
            <a:r>
              <a:rPr lang="en-US"/>
              <a:t>Footer</a:t>
            </a:r>
          </a:p>
        </p:txBody>
      </p:sp>
      <p:sp>
        <p:nvSpPr>
          <p:cNvPr id="8" name="Text Placeholder 5">
            <a:extLst>
              <a:ext uri="{FF2B5EF4-FFF2-40B4-BE49-F238E27FC236}">
                <a16:creationId xmlns:a16="http://schemas.microsoft.com/office/drawing/2014/main" id="{E9518719-B1EA-493B-90F4-98AE50ECA489}"/>
              </a:ext>
            </a:extLst>
          </p:cNvPr>
          <p:cNvSpPr>
            <a:spLocks noGrp="1"/>
          </p:cNvSpPr>
          <p:nvPr userDrawn="1">
            <p:ph type="body" sz="quarter" idx="13"/>
          </p:nvPr>
        </p:nvSpPr>
        <p:spPr>
          <a:xfrm>
            <a:off x="0" y="4343401"/>
            <a:ext cx="12192000" cy="1371599"/>
          </a:xfrm>
          <a:solidFill>
            <a:schemeClr val="bg1">
              <a:lumMod val="95000"/>
            </a:schemeClr>
          </a:solidFill>
        </p:spPr>
        <p:txBody>
          <a:bodyPr lIns="1554480" tIns="182880" rIns="457200" bIns="182880"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sp>
        <p:nvSpPr>
          <p:cNvPr id="9" name="Text Placeholder 5">
            <a:extLst>
              <a:ext uri="{FF2B5EF4-FFF2-40B4-BE49-F238E27FC236}">
                <a16:creationId xmlns:a16="http://schemas.microsoft.com/office/drawing/2014/main" id="{3CBF7890-95B7-431D-B594-0A8F5264FF3C}"/>
              </a:ext>
            </a:extLst>
          </p:cNvPr>
          <p:cNvSpPr>
            <a:spLocks noGrp="1"/>
          </p:cNvSpPr>
          <p:nvPr userDrawn="1">
            <p:ph type="body" sz="quarter" idx="16"/>
          </p:nvPr>
        </p:nvSpPr>
        <p:spPr>
          <a:xfrm>
            <a:off x="609602" y="2933701"/>
            <a:ext cx="2844797" cy="860425"/>
          </a:xfrm>
        </p:spPr>
        <p:txBody>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stStyle>
          <a:p>
            <a:pPr lvl="0"/>
            <a:r>
              <a:rPr lang="en-US"/>
              <a:t>Click to edit Master text styles</a:t>
            </a:r>
          </a:p>
        </p:txBody>
      </p:sp>
      <p:sp>
        <p:nvSpPr>
          <p:cNvPr id="12" name="Text Placeholder 5">
            <a:extLst>
              <a:ext uri="{FF2B5EF4-FFF2-40B4-BE49-F238E27FC236}">
                <a16:creationId xmlns:a16="http://schemas.microsoft.com/office/drawing/2014/main" id="{61A08C3A-2481-4F14-93FE-FC4C83BAAC1E}"/>
              </a:ext>
            </a:extLst>
          </p:cNvPr>
          <p:cNvSpPr>
            <a:spLocks noGrp="1"/>
          </p:cNvSpPr>
          <p:nvPr userDrawn="1">
            <p:ph type="body" sz="quarter" idx="17" hasCustomPrompt="1"/>
          </p:nvPr>
        </p:nvSpPr>
        <p:spPr>
          <a:xfrm>
            <a:off x="609600" y="2181226"/>
            <a:ext cx="2844797" cy="723900"/>
          </a:xfrm>
        </p:spPr>
        <p:txBody>
          <a:bodyPr anchor="b"/>
          <a:lstStyle>
            <a:lvl1pPr algn="ctr">
              <a:defRPr sz="6000" b="1">
                <a:solidFill>
                  <a:schemeClr val="bg1"/>
                </a:solidFill>
              </a:defRPr>
            </a:lvl1pPr>
          </a:lstStyle>
          <a:p>
            <a:pPr lvl="0"/>
            <a:r>
              <a:rPr lang="en-US"/>
              <a:t>###</a:t>
            </a:r>
          </a:p>
        </p:txBody>
      </p:sp>
      <p:sp>
        <p:nvSpPr>
          <p:cNvPr id="16" name="Text Placeholder 5">
            <a:extLst>
              <a:ext uri="{FF2B5EF4-FFF2-40B4-BE49-F238E27FC236}">
                <a16:creationId xmlns:a16="http://schemas.microsoft.com/office/drawing/2014/main" id="{32ACD0EF-E2D9-4829-B9DF-248C978C0E42}"/>
              </a:ext>
            </a:extLst>
          </p:cNvPr>
          <p:cNvSpPr>
            <a:spLocks noGrp="1"/>
          </p:cNvSpPr>
          <p:nvPr>
            <p:ph type="body" sz="quarter" idx="18"/>
          </p:nvPr>
        </p:nvSpPr>
        <p:spPr>
          <a:xfrm>
            <a:off x="4673600" y="2933701"/>
            <a:ext cx="2844797" cy="860425"/>
          </a:xfrm>
        </p:spPr>
        <p:txBody>
          <a:bodyPr/>
          <a:lstStyle>
            <a:lvl1pPr algn="ctr">
              <a:defRPr>
                <a:solidFill>
                  <a:schemeClr val="tx1"/>
                </a:solidFill>
              </a:defRPr>
            </a:lvl1pPr>
            <a:lvl2pPr algn="ctr">
              <a:defRPr>
                <a:solidFill>
                  <a:schemeClr val="tx1"/>
                </a:solidFill>
              </a:defRPr>
            </a:lvl2pPr>
            <a:lvl3pPr algn="ctr">
              <a:defRPr>
                <a:solidFill>
                  <a:schemeClr val="tx1"/>
                </a:solidFill>
              </a:defRPr>
            </a:lvl3pPr>
            <a:lvl4pPr algn="ctr">
              <a:defRPr>
                <a:solidFill>
                  <a:schemeClr val="tx1"/>
                </a:solidFill>
              </a:defRPr>
            </a:lvl4pPr>
          </a:lstStyle>
          <a:p>
            <a:pPr lvl="0"/>
            <a:r>
              <a:rPr lang="en-US"/>
              <a:t>Click to edit Master text styles</a:t>
            </a:r>
          </a:p>
        </p:txBody>
      </p:sp>
      <p:sp>
        <p:nvSpPr>
          <p:cNvPr id="17" name="Text Placeholder 5">
            <a:extLst>
              <a:ext uri="{FF2B5EF4-FFF2-40B4-BE49-F238E27FC236}">
                <a16:creationId xmlns:a16="http://schemas.microsoft.com/office/drawing/2014/main" id="{FC9D915D-CCC2-49E1-B3AD-42EA7EBBDB24}"/>
              </a:ext>
            </a:extLst>
          </p:cNvPr>
          <p:cNvSpPr>
            <a:spLocks noGrp="1"/>
          </p:cNvSpPr>
          <p:nvPr>
            <p:ph type="body" sz="quarter" idx="19" hasCustomPrompt="1"/>
          </p:nvPr>
        </p:nvSpPr>
        <p:spPr>
          <a:xfrm>
            <a:off x="4673599" y="2181226"/>
            <a:ext cx="2844797" cy="723900"/>
          </a:xfrm>
        </p:spPr>
        <p:txBody>
          <a:bodyPr anchor="b"/>
          <a:lstStyle>
            <a:lvl1pPr algn="ctr">
              <a:defRPr sz="6000" b="1">
                <a:solidFill>
                  <a:schemeClr val="tx1"/>
                </a:solidFill>
              </a:defRPr>
            </a:lvl1pPr>
          </a:lstStyle>
          <a:p>
            <a:pPr lvl="0"/>
            <a:r>
              <a:rPr lang="en-US"/>
              <a:t>###</a:t>
            </a:r>
          </a:p>
        </p:txBody>
      </p:sp>
      <p:sp>
        <p:nvSpPr>
          <p:cNvPr id="18" name="Text Placeholder 5">
            <a:extLst>
              <a:ext uri="{FF2B5EF4-FFF2-40B4-BE49-F238E27FC236}">
                <a16:creationId xmlns:a16="http://schemas.microsoft.com/office/drawing/2014/main" id="{18BB9769-C146-44CA-8D44-80A39C459948}"/>
              </a:ext>
            </a:extLst>
          </p:cNvPr>
          <p:cNvSpPr>
            <a:spLocks noGrp="1"/>
          </p:cNvSpPr>
          <p:nvPr>
            <p:ph type="body" sz="quarter" idx="20"/>
          </p:nvPr>
        </p:nvSpPr>
        <p:spPr>
          <a:xfrm>
            <a:off x="8737599" y="2933701"/>
            <a:ext cx="2844797" cy="860425"/>
          </a:xfrm>
        </p:spPr>
        <p:txBody>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stStyle>
          <a:p>
            <a:pPr lvl="0"/>
            <a:r>
              <a:rPr lang="en-US"/>
              <a:t>Click to edit Master text styles</a:t>
            </a:r>
          </a:p>
        </p:txBody>
      </p:sp>
      <p:sp>
        <p:nvSpPr>
          <p:cNvPr id="19" name="Text Placeholder 5">
            <a:extLst>
              <a:ext uri="{FF2B5EF4-FFF2-40B4-BE49-F238E27FC236}">
                <a16:creationId xmlns:a16="http://schemas.microsoft.com/office/drawing/2014/main" id="{7F6C5CD6-A458-4FE9-ADEA-C13804A38CBB}"/>
              </a:ext>
            </a:extLst>
          </p:cNvPr>
          <p:cNvSpPr>
            <a:spLocks noGrp="1"/>
          </p:cNvSpPr>
          <p:nvPr>
            <p:ph type="body" sz="quarter" idx="21" hasCustomPrompt="1"/>
          </p:nvPr>
        </p:nvSpPr>
        <p:spPr>
          <a:xfrm>
            <a:off x="8737598" y="2181226"/>
            <a:ext cx="2844797" cy="723900"/>
          </a:xfrm>
        </p:spPr>
        <p:txBody>
          <a:bodyPr anchor="b"/>
          <a:lstStyle>
            <a:lvl1pPr algn="ctr">
              <a:defRPr sz="6000" b="1">
                <a:solidFill>
                  <a:schemeClr val="bg1"/>
                </a:solidFill>
              </a:defRPr>
            </a:lvl1pPr>
          </a:lstStyle>
          <a:p>
            <a:pPr lvl="0"/>
            <a:r>
              <a:rPr lang="en-US"/>
              <a:t>###</a:t>
            </a:r>
          </a:p>
        </p:txBody>
      </p:sp>
    </p:spTree>
    <p:extLst>
      <p:ext uri="{BB962C8B-B14F-4D97-AF65-F5344CB8AC3E}">
        <p14:creationId xmlns:p14="http://schemas.microsoft.com/office/powerpoint/2010/main" val="16110909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L Title |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457200"/>
            <a:ext cx="10972800" cy="923544"/>
          </a:xfrm>
        </p:spPr>
        <p:txBody>
          <a:bodyPr anchor="t"/>
          <a:lstStyle>
            <a:lvl1pPr>
              <a:defRPr sz="3800" b="0" i="0">
                <a:solidFill>
                  <a:schemeClr val="tx1"/>
                </a:solidFill>
                <a:latin typeface="+mj-lt"/>
              </a:defRPr>
            </a:lvl1pPr>
          </a:lstStyle>
          <a:p>
            <a:r>
              <a:rPr lang="en-US"/>
              <a:t>Title</a:t>
            </a:r>
            <a:br>
              <a:rPr lang="en-US"/>
            </a:br>
            <a:r>
              <a:rPr lang="en-US"/>
              <a:t>Title</a:t>
            </a:r>
          </a:p>
        </p:txBody>
      </p:sp>
      <p:sp>
        <p:nvSpPr>
          <p:cNvPr id="5" name="Text Placeholder 4"/>
          <p:cNvSpPr>
            <a:spLocks noGrp="1"/>
          </p:cNvSpPr>
          <p:nvPr>
            <p:ph type="body" sz="quarter" idx="10"/>
          </p:nvPr>
        </p:nvSpPr>
        <p:spPr>
          <a:xfrm>
            <a:off x="609600" y="1659914"/>
            <a:ext cx="10972800" cy="397487"/>
          </a:xfrm>
        </p:spPr>
        <p:txBody>
          <a:bodyPr/>
          <a:lstStyle>
            <a:lvl1pPr>
              <a:defRPr sz="1400"/>
            </a:lvl1pPr>
          </a:lstStyle>
          <a:p>
            <a:pPr lvl="0"/>
            <a:r>
              <a:rPr lang="en-US"/>
              <a:t>Click to edit Master text styles</a:t>
            </a:r>
          </a:p>
        </p:txBody>
      </p:sp>
      <p:sp>
        <p:nvSpPr>
          <p:cNvPr id="3" name="TextBox 2">
            <a:extLst>
              <a:ext uri="{FF2B5EF4-FFF2-40B4-BE49-F238E27FC236}">
                <a16:creationId xmlns:a16="http://schemas.microsoft.com/office/drawing/2014/main" id="{C9EA4F2A-3AD7-9343-8D41-1D735086DE83}"/>
              </a:ext>
            </a:extLst>
          </p:cNvPr>
          <p:cNvSpPr txBox="1"/>
          <p:nvPr userDrawn="1"/>
        </p:nvSpPr>
        <p:spPr>
          <a:xfrm>
            <a:off x="1864659" y="6433073"/>
            <a:ext cx="0" cy="0"/>
          </a:xfrm>
          <a:prstGeom prst="rect">
            <a:avLst/>
          </a:prstGeom>
          <a:noFill/>
        </p:spPr>
        <p:txBody>
          <a:bodyPr wrap="none" lIns="0" tIns="0" rIns="0" bIns="0" rtlCol="0">
            <a:noAutofit/>
          </a:bodyPr>
          <a:lstStyle/>
          <a:p>
            <a:pPr defTabSz="456758" fontAlgn="base">
              <a:spcBef>
                <a:spcPts val="1200"/>
              </a:spcBef>
            </a:pPr>
            <a:endParaRPr lang="en-US" sz="1100">
              <a:latin typeface="MetLife Circular Light" charset="0"/>
              <a:ea typeface="MetLife Circular Light" charset="0"/>
              <a:cs typeface="MetLife Circular Light" charset="0"/>
            </a:endParaRPr>
          </a:p>
        </p:txBody>
      </p:sp>
      <p:sp>
        <p:nvSpPr>
          <p:cNvPr id="6" name="Text Placeholder 3">
            <a:extLst>
              <a:ext uri="{FF2B5EF4-FFF2-40B4-BE49-F238E27FC236}">
                <a16:creationId xmlns:a16="http://schemas.microsoft.com/office/drawing/2014/main" id="{D1348D21-2BEA-4F59-99E7-FE47BEDFD517}"/>
              </a:ext>
            </a:extLst>
          </p:cNvPr>
          <p:cNvSpPr>
            <a:spLocks noGrp="1"/>
          </p:cNvSpPr>
          <p:nvPr>
            <p:ph type="body" sz="quarter" idx="11" hasCustomPrompt="1"/>
          </p:nvPr>
        </p:nvSpPr>
        <p:spPr>
          <a:xfrm>
            <a:off x="609600" y="5715001"/>
            <a:ext cx="10972800" cy="337661"/>
          </a:xfrm>
        </p:spPr>
        <p:txBody>
          <a:bodyPr lIns="0" tIns="0" rIns="0" bIns="0" anchor="b" anchorCtr="0">
            <a:noAutofit/>
          </a:bodyPr>
          <a:lstStyle>
            <a:lvl1pPr marL="54864" indent="-54864">
              <a:spcBef>
                <a:spcPts val="200"/>
              </a:spcBef>
              <a:defRPr sz="800">
                <a:solidFill>
                  <a:schemeClr val="bg1">
                    <a:lumMod val="50000"/>
                  </a:schemeClr>
                </a:solidFill>
              </a:defRPr>
            </a:lvl1pPr>
          </a:lstStyle>
          <a:p>
            <a:pPr lvl="0"/>
            <a:r>
              <a:rPr lang="en-US"/>
              <a:t>Footer</a:t>
            </a:r>
          </a:p>
        </p:txBody>
      </p:sp>
    </p:spTree>
    <p:extLst>
      <p:ext uri="{BB962C8B-B14F-4D97-AF65-F5344CB8AC3E}">
        <p14:creationId xmlns:p14="http://schemas.microsoft.com/office/powerpoint/2010/main" val="2313971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 Text ">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457201" y="2057400"/>
            <a:ext cx="11277600" cy="3657600"/>
          </a:xfrm>
        </p:spPr>
        <p:txBody>
          <a:bodyPr/>
          <a:lstStyle>
            <a:lvl1pPr>
              <a:spcBef>
                <a:spcPts val="1200"/>
              </a:spcBef>
              <a:defRPr sz="1400">
                <a:solidFill>
                  <a:schemeClr val="tx1"/>
                </a:solidFill>
              </a:defRPr>
            </a:lvl1pPr>
            <a:lvl2pPr marL="137119" indent="-137119">
              <a:spcBef>
                <a:spcPts val="600"/>
              </a:spcBef>
              <a:defRPr sz="1200">
                <a:solidFill>
                  <a:schemeClr val="tx1"/>
                </a:solidFill>
              </a:defRPr>
            </a:lvl2pPr>
            <a:lvl3pPr marL="274238" indent="-137119">
              <a:spcBef>
                <a:spcPts val="300"/>
              </a:spcBef>
              <a:defRPr sz="1100">
                <a:solidFill>
                  <a:schemeClr val="tx1"/>
                </a:solidFill>
              </a:defRPr>
            </a:lvl3pPr>
            <a:lvl4pPr>
              <a:defRPr sz="1350"/>
            </a:lvl4pPr>
            <a:lvl5pPr>
              <a:defRPr sz="1350"/>
            </a:lvl5pPr>
          </a:lstStyle>
          <a:p>
            <a:pPr lvl="0"/>
            <a:r>
              <a:rPr lang="en-US" dirty="0"/>
              <a:t>First Level</a:t>
            </a:r>
          </a:p>
          <a:p>
            <a:pPr lvl="1"/>
            <a:r>
              <a:rPr lang="en-US" dirty="0"/>
              <a:t>Second Level</a:t>
            </a:r>
          </a:p>
          <a:p>
            <a:pPr lvl="2"/>
            <a:r>
              <a:rPr lang="en-US" dirty="0"/>
              <a:t>Third Level</a:t>
            </a:r>
          </a:p>
        </p:txBody>
      </p:sp>
      <p:sp>
        <p:nvSpPr>
          <p:cNvPr id="5" name="Text Placeholder 3">
            <a:extLst>
              <a:ext uri="{FF2B5EF4-FFF2-40B4-BE49-F238E27FC236}">
                <a16:creationId xmlns:a16="http://schemas.microsoft.com/office/drawing/2014/main" id="{9D8A9CB8-82A1-4391-BE8E-066C225ECB74}"/>
              </a:ext>
            </a:extLst>
          </p:cNvPr>
          <p:cNvSpPr>
            <a:spLocks noGrp="1"/>
          </p:cNvSpPr>
          <p:nvPr>
            <p:ph type="body" sz="quarter" idx="11" hasCustomPrompt="1"/>
          </p:nvPr>
        </p:nvSpPr>
        <p:spPr>
          <a:xfrm>
            <a:off x="457201" y="5715003"/>
            <a:ext cx="11277600" cy="337661"/>
          </a:xfrm>
        </p:spPr>
        <p:txBody>
          <a:bodyPr lIns="0" tIns="0" rIns="0" bIns="0" anchor="b" anchorCtr="0">
            <a:noAutofit/>
          </a:bodyPr>
          <a:lstStyle>
            <a:lvl1pPr marL="54848" indent="-54848">
              <a:spcBef>
                <a:spcPts val="200"/>
              </a:spcBef>
              <a:defRPr sz="800">
                <a:solidFill>
                  <a:schemeClr val="bg1">
                    <a:lumMod val="50000"/>
                  </a:schemeClr>
                </a:solidFill>
              </a:defRPr>
            </a:lvl1pPr>
          </a:lstStyle>
          <a:p>
            <a:pPr lvl="0"/>
            <a:r>
              <a:rPr lang="en-US" dirty="0"/>
              <a:t>Footer</a:t>
            </a:r>
          </a:p>
        </p:txBody>
      </p:sp>
      <p:sp>
        <p:nvSpPr>
          <p:cNvPr id="3" name="Title 2">
            <a:extLst>
              <a:ext uri="{FF2B5EF4-FFF2-40B4-BE49-F238E27FC236}">
                <a16:creationId xmlns:a16="http://schemas.microsoft.com/office/drawing/2014/main" id="{30C444F5-289D-444D-ACA2-5B354DF3CF3C}"/>
              </a:ext>
            </a:extLst>
          </p:cNvPr>
          <p:cNvSpPr>
            <a:spLocks noGrp="1"/>
          </p:cNvSpPr>
          <p:nvPr>
            <p:ph type="title" hasCustomPrompt="1"/>
          </p:nvPr>
        </p:nvSpPr>
        <p:spPr/>
        <p:txBody>
          <a:bodyPr/>
          <a:lstStyle>
            <a:lvl1pPr>
              <a:defRPr/>
            </a:lvl1pPr>
          </a:lstStyle>
          <a:p>
            <a:r>
              <a:rPr lang="en-US" dirty="0"/>
              <a:t>Title</a:t>
            </a:r>
            <a:endParaRPr lang="en-PH" dirty="0"/>
          </a:p>
        </p:txBody>
      </p:sp>
    </p:spTree>
    <p:extLst>
      <p:ext uri="{BB962C8B-B14F-4D97-AF65-F5344CB8AC3E}">
        <p14:creationId xmlns:p14="http://schemas.microsoft.com/office/powerpoint/2010/main" val="35800398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457200"/>
            <a:ext cx="10972800" cy="1005840"/>
          </a:xfrm>
        </p:spPr>
        <p:txBody>
          <a:bodyPr anchor="t"/>
          <a:lstStyle>
            <a:lvl1pPr>
              <a:defRPr sz="3800">
                <a:solidFill>
                  <a:schemeClr val="tx1"/>
                </a:solidFill>
              </a:defRPr>
            </a:lvl1pPr>
          </a:lstStyle>
          <a:p>
            <a:r>
              <a:rPr lang="en-US"/>
              <a:t>Title</a:t>
            </a:r>
          </a:p>
        </p:txBody>
      </p:sp>
      <p:sp>
        <p:nvSpPr>
          <p:cNvPr id="3" name="Text Placeholder 3">
            <a:extLst>
              <a:ext uri="{FF2B5EF4-FFF2-40B4-BE49-F238E27FC236}">
                <a16:creationId xmlns:a16="http://schemas.microsoft.com/office/drawing/2014/main" id="{D8529C71-6BFB-4626-9FDA-F7608CBFC2E6}"/>
              </a:ext>
            </a:extLst>
          </p:cNvPr>
          <p:cNvSpPr>
            <a:spLocks noGrp="1"/>
          </p:cNvSpPr>
          <p:nvPr>
            <p:ph type="body" sz="quarter" idx="11" hasCustomPrompt="1"/>
          </p:nvPr>
        </p:nvSpPr>
        <p:spPr>
          <a:xfrm>
            <a:off x="609600" y="5715001"/>
            <a:ext cx="10972800" cy="337661"/>
          </a:xfrm>
        </p:spPr>
        <p:txBody>
          <a:bodyPr lIns="0" tIns="0" rIns="0" bIns="0" anchor="b" anchorCtr="0">
            <a:noAutofit/>
          </a:bodyPr>
          <a:lstStyle>
            <a:lvl1pPr marL="54864" indent="-54864">
              <a:spcBef>
                <a:spcPts val="200"/>
              </a:spcBef>
              <a:defRPr sz="800">
                <a:solidFill>
                  <a:schemeClr val="bg1">
                    <a:lumMod val="50000"/>
                  </a:schemeClr>
                </a:solidFill>
              </a:defRPr>
            </a:lvl1pPr>
          </a:lstStyle>
          <a:p>
            <a:pPr lvl="0"/>
            <a:r>
              <a:rPr lang="en-US"/>
              <a:t>Footer</a:t>
            </a:r>
          </a:p>
        </p:txBody>
      </p:sp>
    </p:spTree>
    <p:extLst>
      <p:ext uri="{BB962C8B-B14F-4D97-AF65-F5344CB8AC3E}">
        <p14:creationId xmlns:p14="http://schemas.microsoft.com/office/powerpoint/2010/main" val="27875179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81583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3D8A744-E148-4F66-A9EC-F04C9049F57B}"/>
              </a:ext>
            </a:extLst>
          </p:cNvPr>
          <p:cNvSpPr/>
          <p:nvPr userDrawn="1"/>
        </p:nvSpPr>
        <p:spPr>
          <a:xfrm>
            <a:off x="-1" y="1600199"/>
            <a:ext cx="12192001" cy="3592621"/>
          </a:xfrm>
          <a:prstGeom prst="rect">
            <a:avLst/>
          </a:prstGeom>
          <a:solidFill>
            <a:schemeClr val="accent2"/>
          </a:solidFill>
          <a:ln w="12700" cap="flat" cmpd="sng" algn="ctr">
            <a:no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endParaRPr>
          </a:p>
        </p:txBody>
      </p:sp>
      <p:sp>
        <p:nvSpPr>
          <p:cNvPr id="4" name="Rectangle 3">
            <a:extLst>
              <a:ext uri="{FF2B5EF4-FFF2-40B4-BE49-F238E27FC236}">
                <a16:creationId xmlns:a16="http://schemas.microsoft.com/office/drawing/2014/main" id="{185AD7DD-497D-4490-9D47-F2379B4A52B2}"/>
              </a:ext>
            </a:extLst>
          </p:cNvPr>
          <p:cNvSpPr/>
          <p:nvPr userDrawn="1"/>
        </p:nvSpPr>
        <p:spPr>
          <a:xfrm>
            <a:off x="0" y="5192820"/>
            <a:ext cx="12192000" cy="649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Ins="457200" rtlCol="0" anchor="ctr"/>
          <a:lstStyle/>
          <a:p>
            <a:pPr algn="r"/>
            <a:endParaRPr lang="en-US" sz="2000">
              <a:solidFill>
                <a:schemeClr val="bg1"/>
              </a:solidFill>
              <a:cs typeface="Open Sans Bold"/>
            </a:endParaRPr>
          </a:p>
        </p:txBody>
      </p:sp>
      <p:sp>
        <p:nvSpPr>
          <p:cNvPr id="6" name="Picture Placeholder 5">
            <a:extLst>
              <a:ext uri="{FF2B5EF4-FFF2-40B4-BE49-F238E27FC236}">
                <a16:creationId xmlns:a16="http://schemas.microsoft.com/office/drawing/2014/main" id="{88E766DD-5A71-420C-BCD1-8C77DD9384AB}"/>
              </a:ext>
            </a:extLst>
          </p:cNvPr>
          <p:cNvSpPr>
            <a:spLocks noGrp="1"/>
          </p:cNvSpPr>
          <p:nvPr>
            <p:ph type="pic" sz="quarter" idx="10"/>
          </p:nvPr>
        </p:nvSpPr>
        <p:spPr>
          <a:xfrm>
            <a:off x="8132234" y="1600200"/>
            <a:ext cx="4059767" cy="3592619"/>
          </a:xfrm>
        </p:spPr>
        <p:txBody>
          <a:bodyPr anchor="ctr"/>
          <a:lstStyle>
            <a:lvl1pPr marL="0" indent="0" algn="ctr">
              <a:buFont typeface="Arial" panose="020B0604020202020204" pitchFamily="34" charset="0"/>
              <a:buNone/>
              <a:defRPr>
                <a:solidFill>
                  <a:schemeClr val="bg1"/>
                </a:solidFill>
              </a:defRPr>
            </a:lvl1pPr>
          </a:lstStyle>
          <a:p>
            <a:endParaRPr lang="en-US"/>
          </a:p>
        </p:txBody>
      </p:sp>
      <p:sp>
        <p:nvSpPr>
          <p:cNvPr id="9" name="Text Placeholder 8">
            <a:extLst>
              <a:ext uri="{FF2B5EF4-FFF2-40B4-BE49-F238E27FC236}">
                <a16:creationId xmlns:a16="http://schemas.microsoft.com/office/drawing/2014/main" id="{9B1A0DCA-A2E6-438B-96C4-16DB5B1F0CF4}"/>
              </a:ext>
            </a:extLst>
          </p:cNvPr>
          <p:cNvSpPr>
            <a:spLocks noGrp="1"/>
          </p:cNvSpPr>
          <p:nvPr>
            <p:ph type="body" sz="quarter" idx="11"/>
          </p:nvPr>
        </p:nvSpPr>
        <p:spPr>
          <a:xfrm>
            <a:off x="609600" y="2514600"/>
            <a:ext cx="6705600" cy="1828800"/>
          </a:xfrm>
        </p:spPr>
        <p:txBody>
          <a:bodyPr anchor="ctr"/>
          <a:lstStyle>
            <a:lvl1pPr>
              <a:lnSpc>
                <a:spcPct val="85000"/>
              </a:lnSpc>
              <a:defRPr sz="3600" b="1">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40003249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1_Cover 1/2 Image">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F0BED7B5-AF97-4DEE-A181-D354A9926EE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4584" y="5597526"/>
            <a:ext cx="3105149"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87A25FD1-9910-44BE-BA26-48B8298650FE}"/>
              </a:ext>
            </a:extLst>
          </p:cNvPr>
          <p:cNvSpPr/>
          <p:nvPr userDrawn="1"/>
        </p:nvSpPr>
        <p:spPr>
          <a:xfrm>
            <a:off x="0" y="3727450"/>
            <a:ext cx="12192000" cy="65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Ins="457200" anchor="ctr"/>
          <a:lstStyle/>
          <a:p>
            <a:pPr algn="r" eaLnBrk="1" fontAlgn="auto" hangingPunct="1">
              <a:spcBef>
                <a:spcPts val="0"/>
              </a:spcBef>
              <a:spcAft>
                <a:spcPts val="0"/>
              </a:spcAft>
              <a:defRPr/>
            </a:pPr>
            <a:endParaRPr lang="en-US" sz="2000" dirty="0">
              <a:solidFill>
                <a:schemeClr val="bg1"/>
              </a:solidFill>
              <a:cs typeface="Open Sans Bold"/>
            </a:endParaRPr>
          </a:p>
        </p:txBody>
      </p:sp>
      <p:sp>
        <p:nvSpPr>
          <p:cNvPr id="6" name="Picture Placeholder 5"/>
          <p:cNvSpPr>
            <a:spLocks noGrp="1"/>
          </p:cNvSpPr>
          <p:nvPr>
            <p:ph type="pic" sz="quarter" idx="10"/>
          </p:nvPr>
        </p:nvSpPr>
        <p:spPr>
          <a:xfrm>
            <a:off x="0" y="0"/>
            <a:ext cx="12192000" cy="3727269"/>
          </a:xfrm>
          <a:solidFill>
            <a:schemeClr val="bg1">
              <a:lumMod val="95000"/>
            </a:schemeClr>
          </a:solidFill>
        </p:spPr>
        <p:txBody>
          <a:bodyPr rtlCol="0" anchor="ctr">
            <a:noAutofit/>
          </a:bodyPr>
          <a:lstStyle>
            <a:lvl1pPr algn="ctr">
              <a:defRPr sz="2000" b="0" i="0">
                <a:solidFill>
                  <a:schemeClr val="bg1">
                    <a:lumMod val="85000"/>
                  </a:schemeClr>
                </a:solidFill>
                <a:latin typeface="+mn-lt"/>
                <a:ea typeface="MetLife Circular Normal" charset="0"/>
                <a:cs typeface="MetLife Circular Normal" charset="0"/>
              </a:defRPr>
            </a:lvl1pPr>
          </a:lstStyle>
          <a:p>
            <a:pPr lvl="0"/>
            <a:r>
              <a:rPr lang="en-US" noProof="0"/>
              <a:t>Click icon to add picture</a:t>
            </a:r>
            <a:endParaRPr lang="en-US" noProof="0" dirty="0"/>
          </a:p>
        </p:txBody>
      </p:sp>
      <p:sp>
        <p:nvSpPr>
          <p:cNvPr id="10" name="Title 1"/>
          <p:cNvSpPr>
            <a:spLocks noGrp="1"/>
          </p:cNvSpPr>
          <p:nvPr>
            <p:ph type="ctrTitle"/>
          </p:nvPr>
        </p:nvSpPr>
        <p:spPr bwMode="white">
          <a:xfrm>
            <a:off x="609600" y="3886200"/>
            <a:ext cx="10972800" cy="1361873"/>
          </a:xfrm>
        </p:spPr>
        <p:txBody>
          <a:bodyPr anchor="b"/>
          <a:lstStyle>
            <a:lvl1pPr algn="l">
              <a:lnSpc>
                <a:spcPct val="80000"/>
              </a:lnSpc>
              <a:defRPr sz="4000" b="0" i="0" cap="none" baseline="0">
                <a:solidFill>
                  <a:schemeClr val="tx1"/>
                </a:solidFill>
                <a:latin typeface="Georgia" panose="02040502050405020303" pitchFamily="18" charset="0"/>
                <a:cs typeface="Georgia" panose="02040502050405020303" pitchFamily="18" charset="0"/>
              </a:defRPr>
            </a:lvl1pPr>
          </a:lstStyle>
          <a:p>
            <a:r>
              <a:rPr lang="en-US"/>
              <a:t>Click to edit Master title style</a:t>
            </a:r>
            <a:endParaRPr lang="en-US" dirty="0"/>
          </a:p>
        </p:txBody>
      </p:sp>
      <p:sp>
        <p:nvSpPr>
          <p:cNvPr id="9" name="Subtitle 2"/>
          <p:cNvSpPr>
            <a:spLocks noGrp="1"/>
          </p:cNvSpPr>
          <p:nvPr>
            <p:ph type="subTitle" idx="1"/>
          </p:nvPr>
        </p:nvSpPr>
        <p:spPr bwMode="white">
          <a:xfrm>
            <a:off x="609601" y="5342022"/>
            <a:ext cx="4267200" cy="335328"/>
          </a:xfrm>
        </p:spPr>
        <p:txBody>
          <a:bodyPr>
            <a:noAutofit/>
          </a:bodyPr>
          <a:lstStyle>
            <a:lvl1pPr marL="0" indent="0" algn="l">
              <a:spcBef>
                <a:spcPts val="225"/>
              </a:spcBef>
              <a:buNone/>
              <a:defRPr sz="1400" b="0" i="0" cap="none" spc="0" baseline="0">
                <a:solidFill>
                  <a:schemeClr val="accent2"/>
                </a:solidFill>
                <a:latin typeface="Arial" panose="020B0604020202020204" pitchFamily="34" charset="0"/>
                <a:cs typeface="Arial" panose="020B0604020202020204" pitchFamily="34" charset="0"/>
              </a:defRPr>
            </a:lvl1pPr>
            <a:lvl2pPr marL="342660" indent="0" algn="ctr">
              <a:buNone/>
              <a:defRPr>
                <a:solidFill>
                  <a:schemeClr val="tx1">
                    <a:tint val="75000"/>
                  </a:schemeClr>
                </a:solidFill>
              </a:defRPr>
            </a:lvl2pPr>
            <a:lvl3pPr marL="685318" indent="0" algn="ctr">
              <a:buNone/>
              <a:defRPr>
                <a:solidFill>
                  <a:schemeClr val="tx1">
                    <a:tint val="75000"/>
                  </a:schemeClr>
                </a:solidFill>
              </a:defRPr>
            </a:lvl3pPr>
            <a:lvl4pPr marL="1027980" indent="0" algn="ctr">
              <a:buNone/>
              <a:defRPr>
                <a:solidFill>
                  <a:schemeClr val="tx1">
                    <a:tint val="75000"/>
                  </a:schemeClr>
                </a:solidFill>
              </a:defRPr>
            </a:lvl4pPr>
            <a:lvl5pPr marL="1370637" indent="0" algn="ctr">
              <a:buNone/>
              <a:defRPr>
                <a:solidFill>
                  <a:schemeClr val="tx1">
                    <a:tint val="75000"/>
                  </a:schemeClr>
                </a:solidFill>
              </a:defRPr>
            </a:lvl5pPr>
            <a:lvl6pPr marL="1713298" indent="0" algn="ctr">
              <a:buNone/>
              <a:defRPr>
                <a:solidFill>
                  <a:schemeClr val="tx1">
                    <a:tint val="75000"/>
                  </a:schemeClr>
                </a:solidFill>
              </a:defRPr>
            </a:lvl6pPr>
            <a:lvl7pPr marL="2055958" indent="0" algn="ctr">
              <a:buNone/>
              <a:defRPr>
                <a:solidFill>
                  <a:schemeClr val="tx1">
                    <a:tint val="75000"/>
                  </a:schemeClr>
                </a:solidFill>
              </a:defRPr>
            </a:lvl7pPr>
            <a:lvl8pPr marL="2398614" indent="0" algn="ctr">
              <a:buNone/>
              <a:defRPr>
                <a:solidFill>
                  <a:schemeClr val="tx1">
                    <a:tint val="75000"/>
                  </a:schemeClr>
                </a:solidFill>
              </a:defRPr>
            </a:lvl8pPr>
            <a:lvl9pPr marL="2741277"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818982209"/>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Blank Manual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88046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Divi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BDA4507-C4A0-4101-A50F-D6BBDBE6EB8B}"/>
              </a:ext>
            </a:extLst>
          </p:cNvPr>
          <p:cNvSpPr/>
          <p:nvPr userDrawn="1"/>
        </p:nvSpPr>
        <p:spPr>
          <a:xfrm>
            <a:off x="0" y="1409078"/>
            <a:ext cx="12192000" cy="3918655"/>
          </a:xfrm>
          <a:prstGeom prst="rect">
            <a:avLst/>
          </a:prstGeom>
          <a:solidFill>
            <a:schemeClr val="accent2"/>
          </a:solidFill>
          <a:ln w="12700" cap="flat" cmpd="sng" algn="ctr">
            <a:noFill/>
            <a:prstDash val="solid"/>
            <a:miter lim="800000"/>
          </a:ln>
          <a:effectLst/>
        </p:spPr>
        <p:txBody>
          <a:bodyPr rtlCol="0" anchor="ctr"/>
          <a:lstStyle/>
          <a:p>
            <a:pPr marR="0" lvl="0" indent="0" algn="ctr" defTabSz="514350" fontAlgn="auto">
              <a:lnSpc>
                <a:spcPct val="100000"/>
              </a:lnSpc>
              <a:spcBef>
                <a:spcPts val="0"/>
              </a:spcBef>
              <a:spcAft>
                <a:spcPts val="0"/>
              </a:spcAft>
              <a:buClrTx/>
              <a:buSzTx/>
              <a:buFontTx/>
              <a:buNone/>
              <a:tabLst/>
            </a:pPr>
            <a:endParaRPr kumimoji="0" lang="en-US" sz="1050" b="0" i="0" u="none" strike="noStrike" kern="0" cap="none" spc="0" normalizeH="0" baseline="0" noProof="0" dirty="0">
              <a:ln>
                <a:noFill/>
              </a:ln>
              <a:solidFill>
                <a:srgbClr val="FFFFFF"/>
              </a:solidFill>
              <a:effectLst/>
              <a:uLnTx/>
              <a:uFillTx/>
              <a:latin typeface="Arial"/>
            </a:endParaRPr>
          </a:p>
        </p:txBody>
      </p:sp>
      <p:sp>
        <p:nvSpPr>
          <p:cNvPr id="5" name="Rectangle 4">
            <a:extLst>
              <a:ext uri="{FF2B5EF4-FFF2-40B4-BE49-F238E27FC236}">
                <a16:creationId xmlns:a16="http://schemas.microsoft.com/office/drawing/2014/main" id="{055EEC82-9F53-49E7-A1E4-A89431C847D6}"/>
              </a:ext>
            </a:extLst>
          </p:cNvPr>
          <p:cNvSpPr/>
          <p:nvPr userDrawn="1"/>
        </p:nvSpPr>
        <p:spPr>
          <a:xfrm>
            <a:off x="0" y="5312742"/>
            <a:ext cx="12188952" cy="649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Ins="342900" rtlCol="0" anchor="ctr"/>
          <a:lstStyle/>
          <a:p>
            <a:pPr lvl="0" algn="r"/>
            <a:endParaRPr lang="en-US" sz="1500" dirty="0">
              <a:solidFill>
                <a:schemeClr val="bg1"/>
              </a:solidFill>
              <a:cs typeface="Open Sans Bold"/>
            </a:endParaRPr>
          </a:p>
        </p:txBody>
      </p:sp>
      <p:sp>
        <p:nvSpPr>
          <p:cNvPr id="6" name="Picture Placeholder 5">
            <a:extLst>
              <a:ext uri="{FF2B5EF4-FFF2-40B4-BE49-F238E27FC236}">
                <a16:creationId xmlns:a16="http://schemas.microsoft.com/office/drawing/2014/main" id="{9A70A581-343C-45FF-BD57-5E72C5A0A398}"/>
              </a:ext>
            </a:extLst>
          </p:cNvPr>
          <p:cNvSpPr>
            <a:spLocks noGrp="1"/>
          </p:cNvSpPr>
          <p:nvPr>
            <p:ph type="pic" sz="quarter" idx="10"/>
          </p:nvPr>
        </p:nvSpPr>
        <p:spPr>
          <a:xfrm>
            <a:off x="8499425" y="1406313"/>
            <a:ext cx="3692577" cy="3906429"/>
          </a:xfrm>
        </p:spPr>
        <p:txBody>
          <a:bodyPr anchor="ctr"/>
          <a:lstStyle>
            <a:lvl1pPr marL="0" indent="0" algn="ctr">
              <a:buFont typeface="Arial" panose="020B0604020202020204" pitchFamily="34" charset="0"/>
              <a:buNone/>
              <a:defRPr>
                <a:solidFill>
                  <a:schemeClr val="bg1"/>
                </a:solidFill>
              </a:defRPr>
            </a:lvl1pPr>
          </a:lstStyle>
          <a:p>
            <a:endParaRPr lang="en-US" dirty="0"/>
          </a:p>
        </p:txBody>
      </p:sp>
      <p:sp>
        <p:nvSpPr>
          <p:cNvPr id="7" name="Text Placeholder 8">
            <a:extLst>
              <a:ext uri="{FF2B5EF4-FFF2-40B4-BE49-F238E27FC236}">
                <a16:creationId xmlns:a16="http://schemas.microsoft.com/office/drawing/2014/main" id="{5555B5D4-8F7C-4F7D-B5E8-CE7344BBB211}"/>
              </a:ext>
            </a:extLst>
          </p:cNvPr>
          <p:cNvSpPr>
            <a:spLocks noGrp="1"/>
          </p:cNvSpPr>
          <p:nvPr>
            <p:ph type="body" sz="quarter" idx="11"/>
          </p:nvPr>
        </p:nvSpPr>
        <p:spPr>
          <a:xfrm>
            <a:off x="457200" y="2499610"/>
            <a:ext cx="7157803" cy="1828800"/>
          </a:xfrm>
        </p:spPr>
        <p:txBody>
          <a:bodyPr anchor="ctr"/>
          <a:lstStyle>
            <a:lvl1pPr>
              <a:lnSpc>
                <a:spcPct val="85000"/>
              </a:lnSpc>
              <a:defRPr sz="3000" b="1">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11099744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4_1L Title | Subtitl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4ABE5B3-470A-4DEB-9F72-3889582A49A4}"/>
              </a:ext>
            </a:extLst>
          </p:cNvPr>
          <p:cNvSpPr>
            <a:spLocks noGrp="1"/>
          </p:cNvSpPr>
          <p:nvPr>
            <p:ph type="title"/>
          </p:nvPr>
        </p:nvSpPr>
        <p:spPr>
          <a:xfrm>
            <a:off x="457202" y="457200"/>
            <a:ext cx="11283695" cy="649224"/>
          </a:xfrm>
        </p:spPr>
        <p:txBody>
          <a:bodyPr/>
          <a:lstStyle>
            <a:lvl1pPr>
              <a:defRPr sz="2850"/>
            </a:lvl1pPr>
          </a:lstStyle>
          <a:p>
            <a:r>
              <a:rPr lang="en-US" dirty="0"/>
              <a:t>Click to edit Master title style</a:t>
            </a:r>
          </a:p>
        </p:txBody>
      </p:sp>
      <p:sp>
        <p:nvSpPr>
          <p:cNvPr id="6" name="Text Placeholder 3">
            <a:extLst>
              <a:ext uri="{FF2B5EF4-FFF2-40B4-BE49-F238E27FC236}">
                <a16:creationId xmlns:a16="http://schemas.microsoft.com/office/drawing/2014/main" id="{9BE8DAE2-BD49-4694-A73D-9CC18C669459}"/>
              </a:ext>
            </a:extLst>
          </p:cNvPr>
          <p:cNvSpPr>
            <a:spLocks noGrp="1"/>
          </p:cNvSpPr>
          <p:nvPr>
            <p:ph type="body" sz="quarter" idx="11" hasCustomPrompt="1"/>
          </p:nvPr>
        </p:nvSpPr>
        <p:spPr>
          <a:xfrm>
            <a:off x="463296" y="1158304"/>
            <a:ext cx="11277599" cy="338328"/>
          </a:xfrm>
        </p:spPr>
        <p:txBody>
          <a:bodyPr>
            <a:noAutofit/>
          </a:bodyPr>
          <a:lstStyle>
            <a:lvl1pPr marL="0" indent="0">
              <a:lnSpc>
                <a:spcPct val="90000"/>
              </a:lnSpc>
              <a:spcBef>
                <a:spcPts val="0"/>
              </a:spcBef>
              <a:buNone/>
              <a:defRPr lang="en-US" sz="1400" b="0" i="0" kern="1200" dirty="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marL="0" lvl="0" indent="0" algn="l" defTabSz="514475" rtl="0" eaLnBrk="1" latinLnBrk="0" hangingPunct="1">
              <a:spcBef>
                <a:spcPts val="675"/>
              </a:spcBef>
              <a:spcAft>
                <a:spcPts val="0"/>
              </a:spcAft>
              <a:buClrTx/>
              <a:buFontTx/>
              <a:buNone/>
              <a:tabLst>
                <a:tab pos="676141" algn="l"/>
              </a:tabLst>
            </a:pPr>
            <a:r>
              <a:rPr lang="en-US" dirty="0"/>
              <a:t>Subtitle</a:t>
            </a:r>
          </a:p>
        </p:txBody>
      </p:sp>
      <p:sp>
        <p:nvSpPr>
          <p:cNvPr id="8" name="Text Placeholder 3">
            <a:extLst>
              <a:ext uri="{FF2B5EF4-FFF2-40B4-BE49-F238E27FC236}">
                <a16:creationId xmlns:a16="http://schemas.microsoft.com/office/drawing/2014/main" id="{C867B803-CD2B-4D53-A2E6-AF138869EBE1}"/>
              </a:ext>
            </a:extLst>
          </p:cNvPr>
          <p:cNvSpPr>
            <a:spLocks noGrp="1"/>
          </p:cNvSpPr>
          <p:nvPr>
            <p:ph type="body" sz="quarter" idx="13" hasCustomPrompt="1"/>
          </p:nvPr>
        </p:nvSpPr>
        <p:spPr>
          <a:xfrm>
            <a:off x="457203" y="5859941"/>
            <a:ext cx="11277599" cy="337661"/>
          </a:xfrm>
        </p:spPr>
        <p:txBody>
          <a:bodyPr lIns="0" tIns="0" rIns="0" bIns="0" anchor="b" anchorCtr="0">
            <a:noAutofit/>
          </a:bodyPr>
          <a:lstStyle>
            <a:lvl1pPr marL="41147" indent="-41147">
              <a:spcBef>
                <a:spcPts val="0"/>
              </a:spcBef>
              <a:defRPr sz="600">
                <a:solidFill>
                  <a:schemeClr val="tx1"/>
                </a:solidFill>
              </a:defRPr>
            </a:lvl1pPr>
          </a:lstStyle>
          <a:p>
            <a:pPr lvl="0"/>
            <a:r>
              <a:rPr lang="en-US" dirty="0"/>
              <a:t>Footer</a:t>
            </a:r>
          </a:p>
        </p:txBody>
      </p:sp>
    </p:spTree>
    <p:extLst>
      <p:ext uri="{BB962C8B-B14F-4D97-AF65-F5344CB8AC3E}">
        <p14:creationId xmlns:p14="http://schemas.microsoft.com/office/powerpoint/2010/main" val="2297360472"/>
      </p:ext>
    </p:extLst>
  </p:cSld>
  <p:clrMapOvr>
    <a:masterClrMapping/>
  </p:clrMapOvr>
  <p:extLst>
    <p:ext uri="{DCECCB84-F9BA-43D5-87BE-67443E8EF086}">
      <p15:sldGuideLst xmlns:p15="http://schemas.microsoft.com/office/powerpoint/2012/main">
        <p15:guide id="1" pos="216">
          <p15:clr>
            <a:srgbClr val="FBAE40"/>
          </p15:clr>
        </p15:guide>
        <p15:guide id="2" pos="5544">
          <p15:clr>
            <a:srgbClr val="FBAE40"/>
          </p15:clr>
        </p15:guide>
        <p15:guide id="3" orient="horz" pos="876">
          <p15:clr>
            <a:srgbClr val="FBAE40"/>
          </p15:clr>
        </p15:guide>
        <p15:guide id="4" orient="horz" pos="29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Agenda | Bullets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319" y="457200"/>
            <a:ext cx="11364292" cy="731610"/>
          </a:xfrm>
        </p:spPr>
        <p:txBody>
          <a:bodyPr anchor="t"/>
          <a:lstStyle>
            <a:lvl1pPr>
              <a:defRPr sz="2100">
                <a:solidFill>
                  <a:schemeClr val="accent1"/>
                </a:solidFill>
              </a:defRPr>
            </a:lvl1pPr>
          </a:lstStyle>
          <a:p>
            <a:r>
              <a:rPr lang="en-US"/>
              <a:t>Title</a:t>
            </a:r>
          </a:p>
        </p:txBody>
      </p:sp>
      <p:sp>
        <p:nvSpPr>
          <p:cNvPr id="4" name="Content Placeholder 3"/>
          <p:cNvSpPr>
            <a:spLocks noGrp="1"/>
          </p:cNvSpPr>
          <p:nvPr>
            <p:ph sz="quarter" idx="10" hasCustomPrompt="1"/>
          </p:nvPr>
        </p:nvSpPr>
        <p:spPr>
          <a:xfrm>
            <a:off x="457319" y="1371600"/>
            <a:ext cx="11364292" cy="4838700"/>
          </a:xfrm>
        </p:spPr>
        <p:txBody>
          <a:bodyPr/>
          <a:lstStyle>
            <a:lvl1pPr marL="113187" indent="-113187">
              <a:buClr>
                <a:schemeClr val="bg2"/>
              </a:buClr>
              <a:buFont typeface="Arial" panose="020B0604020202020204" pitchFamily="34" charset="0"/>
              <a:buChar char="•"/>
              <a:defRPr sz="1125">
                <a:solidFill>
                  <a:schemeClr val="bg2"/>
                </a:solidFill>
              </a:defRPr>
            </a:lvl1pPr>
            <a:lvl2pPr marL="226374">
              <a:buClr>
                <a:schemeClr val="bg2"/>
              </a:buClr>
              <a:defRPr sz="1013">
                <a:solidFill>
                  <a:schemeClr val="bg2"/>
                </a:solidFill>
              </a:defRPr>
            </a:lvl2pPr>
            <a:lvl3pPr marL="339562">
              <a:buClr>
                <a:schemeClr val="bg2"/>
              </a:buClr>
              <a:defRPr sz="900">
                <a:solidFill>
                  <a:schemeClr val="bg2"/>
                </a:solidFill>
              </a:defRPr>
            </a:lvl3pPr>
            <a:lvl4pPr>
              <a:defRPr sz="1013"/>
            </a:lvl4pPr>
            <a:lvl5pPr>
              <a:defRPr sz="1013"/>
            </a:lvl5pPr>
          </a:lstStyle>
          <a:p>
            <a:pPr lvl="0"/>
            <a:r>
              <a:rPr lang="en-US"/>
              <a:t>First Level</a:t>
            </a:r>
          </a:p>
          <a:p>
            <a:pPr lvl="1"/>
            <a:r>
              <a:rPr lang="en-US"/>
              <a:t>Second Level</a:t>
            </a:r>
          </a:p>
          <a:p>
            <a:pPr lvl="2"/>
            <a:r>
              <a:rPr lang="en-US"/>
              <a:t>Third Level</a:t>
            </a:r>
          </a:p>
        </p:txBody>
      </p:sp>
    </p:spTree>
    <p:extLst>
      <p:ext uri="{BB962C8B-B14F-4D97-AF65-F5344CB8AC3E}">
        <p14:creationId xmlns:p14="http://schemas.microsoft.com/office/powerpoint/2010/main" val="21094196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8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2" y="457200"/>
            <a:ext cx="11264900" cy="731520"/>
          </a:xfrm>
        </p:spPr>
        <p:txBody>
          <a:bodyPr/>
          <a:lstStyle>
            <a:lvl1pPr>
              <a:defRPr sz="2800">
                <a:solidFill>
                  <a:schemeClr val="tx1"/>
                </a:solidFill>
              </a:defRPr>
            </a:lvl1pPr>
          </a:lstStyle>
          <a:p>
            <a:r>
              <a:rPr lang="en-US" dirty="0"/>
              <a:t>Click to edit Master title style</a:t>
            </a:r>
          </a:p>
        </p:txBody>
      </p:sp>
      <p:sp>
        <p:nvSpPr>
          <p:cNvPr id="5" name="Content Placeholder 8">
            <a:extLst>
              <a:ext uri="{FF2B5EF4-FFF2-40B4-BE49-F238E27FC236}">
                <a16:creationId xmlns:a16="http://schemas.microsoft.com/office/drawing/2014/main" id="{A1CA159C-76B9-4979-A8C2-3F3A4F3B2061}"/>
              </a:ext>
            </a:extLst>
          </p:cNvPr>
          <p:cNvSpPr txBox="1">
            <a:spLocks/>
          </p:cNvSpPr>
          <p:nvPr userDrawn="1"/>
        </p:nvSpPr>
        <p:spPr>
          <a:xfrm>
            <a:off x="11457730" y="6418647"/>
            <a:ext cx="734271" cy="228591"/>
          </a:xfrm>
          <a:prstGeom prst="rect">
            <a:avLst/>
          </a:prstGeom>
        </p:spPr>
        <p:txBody>
          <a:bodyPr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800" b="0" i="0" dirty="0">
                <a:solidFill>
                  <a:schemeClr val="bg2"/>
                </a:solidFill>
                <a:latin typeface="Arial" charset="0"/>
                <a:cs typeface="Arial" charset="0"/>
              </a:rPr>
              <a:t> </a:t>
            </a:r>
            <a:fld id="{38743595-4496-5147-A886-7D133864DF76}" type="slidenum">
              <a:rPr lang="en-US" sz="800" b="0" i="0" smtClean="0">
                <a:solidFill>
                  <a:schemeClr val="bg2"/>
                </a:solidFill>
                <a:latin typeface="Arial" charset="0"/>
                <a:ea typeface="Arial" charset="0"/>
                <a:cs typeface="Arial" charset="0"/>
              </a:rPr>
              <a:pPr algn="ctr"/>
              <a:t>‹#›</a:t>
            </a:fld>
            <a:endParaRPr lang="en-US" sz="800" b="0" i="0" dirty="0">
              <a:solidFill>
                <a:schemeClr val="bg2"/>
              </a:solidFill>
              <a:latin typeface="Arial" charset="0"/>
              <a:ea typeface="Arial" charset="0"/>
              <a:cs typeface="Arial" charset="0"/>
            </a:endParaRPr>
          </a:p>
        </p:txBody>
      </p:sp>
      <p:sp>
        <p:nvSpPr>
          <p:cNvPr id="4" name="Text Placeholder 3">
            <a:extLst>
              <a:ext uri="{FF2B5EF4-FFF2-40B4-BE49-F238E27FC236}">
                <a16:creationId xmlns:a16="http://schemas.microsoft.com/office/drawing/2014/main" id="{B29F6853-9F72-4DB0-80E7-EF38317404E1}"/>
              </a:ext>
            </a:extLst>
          </p:cNvPr>
          <p:cNvSpPr>
            <a:spLocks noGrp="1"/>
          </p:cNvSpPr>
          <p:nvPr>
            <p:ph type="body" sz="quarter" idx="13" hasCustomPrompt="1"/>
          </p:nvPr>
        </p:nvSpPr>
        <p:spPr>
          <a:xfrm>
            <a:off x="469902" y="5859941"/>
            <a:ext cx="11264900" cy="337661"/>
          </a:xfrm>
        </p:spPr>
        <p:txBody>
          <a:bodyPr lIns="0" tIns="0" rIns="0" bIns="0" anchor="b" anchorCtr="0">
            <a:noAutofit/>
          </a:bodyPr>
          <a:lstStyle>
            <a:lvl1pPr marL="41147" indent="-41147">
              <a:spcBef>
                <a:spcPts val="0"/>
              </a:spcBef>
              <a:defRPr sz="600">
                <a:solidFill>
                  <a:schemeClr val="tx1"/>
                </a:solidFill>
              </a:defRPr>
            </a:lvl1pPr>
          </a:lstStyle>
          <a:p>
            <a:pPr lvl="0"/>
            <a:r>
              <a:rPr lang="en-US" dirty="0"/>
              <a:t>Footer</a:t>
            </a:r>
          </a:p>
        </p:txBody>
      </p:sp>
    </p:spTree>
    <p:extLst>
      <p:ext uri="{BB962C8B-B14F-4D97-AF65-F5344CB8AC3E}">
        <p14:creationId xmlns:p14="http://schemas.microsoft.com/office/powerpoint/2010/main" val="3839345751"/>
      </p:ext>
    </p:extLst>
  </p:cSld>
  <p:clrMapOvr>
    <a:masterClrMapping/>
  </p:clrMapOvr>
  <p:transition>
    <p:fade/>
  </p:transition>
  <p:extLst>
    <p:ext uri="{DCECCB84-F9BA-43D5-87BE-67443E8EF086}">
      <p15:sldGuideLst xmlns:p15="http://schemas.microsoft.com/office/powerpoint/2012/main">
        <p15:guide id="1" orient="horz" pos="2928">
          <p15:clr>
            <a:srgbClr val="FBAE40"/>
          </p15:clr>
        </p15:guide>
        <p15:guide id="2" pos="216">
          <p15:clr>
            <a:srgbClr val="FBAE40"/>
          </p15:clr>
        </p15:guide>
        <p15:guide id="3" pos="5538">
          <p15:clr>
            <a:srgbClr val="FBAE40"/>
          </p15:clr>
        </p15:guide>
        <p15:guide id="4" orient="horz" pos="708">
          <p15:clr>
            <a:srgbClr val="FBAE40"/>
          </p15:clr>
        </p15:guide>
        <p15:guide id="5" orient="horz" pos="564">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2" y="457200"/>
            <a:ext cx="11264900" cy="731520"/>
          </a:xfrm>
        </p:spPr>
        <p:txBody>
          <a:bodyPr/>
          <a:lstStyle>
            <a:lvl1pPr>
              <a:defRPr sz="2850">
                <a:solidFill>
                  <a:schemeClr val="tx1"/>
                </a:solidFill>
              </a:defRPr>
            </a:lvl1pPr>
          </a:lstStyle>
          <a:p>
            <a:r>
              <a:rPr lang="en-US" dirty="0"/>
              <a:t>Click to edit Master title style</a:t>
            </a:r>
          </a:p>
        </p:txBody>
      </p:sp>
      <p:sp>
        <p:nvSpPr>
          <p:cNvPr id="4" name="Text Placeholder 3">
            <a:extLst>
              <a:ext uri="{FF2B5EF4-FFF2-40B4-BE49-F238E27FC236}">
                <a16:creationId xmlns:a16="http://schemas.microsoft.com/office/drawing/2014/main" id="{B29F6853-9F72-4DB0-80E7-EF38317404E1}"/>
              </a:ext>
            </a:extLst>
          </p:cNvPr>
          <p:cNvSpPr>
            <a:spLocks noGrp="1"/>
          </p:cNvSpPr>
          <p:nvPr>
            <p:ph type="body" sz="quarter" idx="13" hasCustomPrompt="1"/>
          </p:nvPr>
        </p:nvSpPr>
        <p:spPr>
          <a:xfrm>
            <a:off x="469902" y="5859941"/>
            <a:ext cx="11264900" cy="337661"/>
          </a:xfrm>
        </p:spPr>
        <p:txBody>
          <a:bodyPr lIns="0" tIns="0" rIns="0" bIns="0" anchor="b" anchorCtr="0">
            <a:noAutofit/>
          </a:bodyPr>
          <a:lstStyle>
            <a:lvl1pPr marL="41147" indent="-41147">
              <a:spcBef>
                <a:spcPts val="0"/>
              </a:spcBef>
              <a:defRPr sz="600">
                <a:solidFill>
                  <a:schemeClr val="tx1"/>
                </a:solidFill>
              </a:defRPr>
            </a:lvl1pPr>
          </a:lstStyle>
          <a:p>
            <a:pPr lvl="0"/>
            <a:r>
              <a:rPr lang="en-US" dirty="0"/>
              <a:t>Footer</a:t>
            </a:r>
          </a:p>
        </p:txBody>
      </p:sp>
    </p:spTree>
    <p:extLst>
      <p:ext uri="{BB962C8B-B14F-4D97-AF65-F5344CB8AC3E}">
        <p14:creationId xmlns:p14="http://schemas.microsoft.com/office/powerpoint/2010/main" val="760794824"/>
      </p:ext>
    </p:extLst>
  </p:cSld>
  <p:clrMapOvr>
    <a:masterClrMapping/>
  </p:clrMapOvr>
  <p:transition>
    <p:fade/>
  </p:transition>
  <p:extLst>
    <p:ext uri="{DCECCB84-F9BA-43D5-87BE-67443E8EF086}">
      <p15:sldGuideLst xmlns:p15="http://schemas.microsoft.com/office/powerpoint/2012/main">
        <p15:guide id="1" orient="horz" pos="2928">
          <p15:clr>
            <a:srgbClr val="FBAE40"/>
          </p15:clr>
        </p15:guide>
        <p15:guide id="2" pos="216">
          <p15:clr>
            <a:srgbClr val="FBAE40"/>
          </p15:clr>
        </p15:guide>
        <p15:guide id="3" pos="5538">
          <p15:clr>
            <a:srgbClr val="FBAE40"/>
          </p15:clr>
        </p15:guide>
        <p15:guide id="4" orient="horz" pos="708">
          <p15:clr>
            <a:srgbClr val="FBAE40"/>
          </p15:clr>
        </p15:guide>
        <p15:guide id="5" orient="horz" pos="56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L Title | Subtitle">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57201" y="1143000"/>
            <a:ext cx="11277600" cy="457200"/>
          </a:xfrm>
        </p:spPr>
        <p:txBody>
          <a:bodyPr/>
          <a:lstStyle>
            <a:lvl1pPr>
              <a:defRPr sz="1400"/>
            </a:lvl1pPr>
          </a:lstStyle>
          <a:p>
            <a:pPr lvl="0"/>
            <a:r>
              <a:rPr lang="en-US"/>
              <a:t>Click to edit Master text styles</a:t>
            </a:r>
          </a:p>
        </p:txBody>
      </p:sp>
      <p:sp>
        <p:nvSpPr>
          <p:cNvPr id="4" name="Text Placeholder 3">
            <a:extLst>
              <a:ext uri="{FF2B5EF4-FFF2-40B4-BE49-F238E27FC236}">
                <a16:creationId xmlns:a16="http://schemas.microsoft.com/office/drawing/2014/main" id="{96432AAC-830D-46B9-B3E6-CA737FE14636}"/>
              </a:ext>
            </a:extLst>
          </p:cNvPr>
          <p:cNvSpPr>
            <a:spLocks noGrp="1"/>
          </p:cNvSpPr>
          <p:nvPr>
            <p:ph type="body" sz="quarter" idx="11" hasCustomPrompt="1"/>
          </p:nvPr>
        </p:nvSpPr>
        <p:spPr>
          <a:xfrm>
            <a:off x="457201" y="5715003"/>
            <a:ext cx="11125200" cy="337661"/>
          </a:xfrm>
        </p:spPr>
        <p:txBody>
          <a:bodyPr lIns="0" tIns="0" rIns="0" bIns="0" anchor="b" anchorCtr="0">
            <a:noAutofit/>
          </a:bodyPr>
          <a:lstStyle>
            <a:lvl1pPr marL="54848" indent="-54848">
              <a:spcBef>
                <a:spcPts val="200"/>
              </a:spcBef>
              <a:defRPr sz="800">
                <a:solidFill>
                  <a:schemeClr val="bg1">
                    <a:lumMod val="50000"/>
                  </a:schemeClr>
                </a:solidFill>
              </a:defRPr>
            </a:lvl1pPr>
          </a:lstStyle>
          <a:p>
            <a:pPr lvl="0"/>
            <a:r>
              <a:rPr lang="en-US" dirty="0"/>
              <a:t>Footer</a:t>
            </a:r>
          </a:p>
        </p:txBody>
      </p:sp>
      <p:sp>
        <p:nvSpPr>
          <p:cNvPr id="3" name="Title 2">
            <a:extLst>
              <a:ext uri="{FF2B5EF4-FFF2-40B4-BE49-F238E27FC236}">
                <a16:creationId xmlns:a16="http://schemas.microsoft.com/office/drawing/2014/main" id="{BAD9B6BD-5F3D-4F93-8F82-F0088002243C}"/>
              </a:ext>
            </a:extLst>
          </p:cNvPr>
          <p:cNvSpPr>
            <a:spLocks noGrp="1"/>
          </p:cNvSpPr>
          <p:nvPr>
            <p:ph type="title" hasCustomPrompt="1"/>
          </p:nvPr>
        </p:nvSpPr>
        <p:spPr>
          <a:xfrm>
            <a:off x="457201" y="457200"/>
            <a:ext cx="11277600" cy="457200"/>
          </a:xfrm>
        </p:spPr>
        <p:txBody>
          <a:bodyPr/>
          <a:lstStyle>
            <a:lvl1pPr>
              <a:defRPr/>
            </a:lvl1pPr>
          </a:lstStyle>
          <a:p>
            <a:r>
              <a:rPr lang="en-US" dirty="0"/>
              <a:t>Title</a:t>
            </a:r>
            <a:endParaRPr lang="en-PH" dirty="0"/>
          </a:p>
        </p:txBody>
      </p:sp>
    </p:spTree>
    <p:extLst>
      <p:ext uri="{BB962C8B-B14F-4D97-AF65-F5344CB8AC3E}">
        <p14:creationId xmlns:p14="http://schemas.microsoft.com/office/powerpoint/2010/main" val="20078900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ver Page with Photo">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395ED69-A535-4047-833B-290F61226B4E}"/>
              </a:ext>
            </a:extLst>
          </p:cNvPr>
          <p:cNvSpPr/>
          <p:nvPr userDrawn="1"/>
        </p:nvSpPr>
        <p:spPr>
          <a:xfrm>
            <a:off x="10360026" y="1"/>
            <a:ext cx="455613" cy="62182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cs typeface="Arial" charset="0"/>
            </a:endParaRPr>
          </a:p>
        </p:txBody>
      </p:sp>
      <p:sp>
        <p:nvSpPr>
          <p:cNvPr id="7" name="Rectangle 6">
            <a:extLst>
              <a:ext uri="{FF2B5EF4-FFF2-40B4-BE49-F238E27FC236}">
                <a16:creationId xmlns:a16="http://schemas.microsoft.com/office/drawing/2014/main" id="{E6FA0950-AB43-433A-B05C-F31110A6ED4C}"/>
              </a:ext>
            </a:extLst>
          </p:cNvPr>
          <p:cNvSpPr/>
          <p:nvPr userDrawn="1"/>
        </p:nvSpPr>
        <p:spPr>
          <a:xfrm>
            <a:off x="10818813" y="1"/>
            <a:ext cx="1373187" cy="62182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cs typeface="Arial" charset="0"/>
            </a:endParaRPr>
          </a:p>
        </p:txBody>
      </p:sp>
      <p:sp>
        <p:nvSpPr>
          <p:cNvPr id="6" name="Picture Placeholder 5"/>
          <p:cNvSpPr>
            <a:spLocks noGrp="1"/>
          </p:cNvSpPr>
          <p:nvPr>
            <p:ph type="pic" sz="quarter" idx="10"/>
          </p:nvPr>
        </p:nvSpPr>
        <p:spPr>
          <a:xfrm>
            <a:off x="1" y="0"/>
            <a:ext cx="10360036" cy="6217920"/>
          </a:xfrm>
          <a:solidFill>
            <a:schemeClr val="bg1">
              <a:lumMod val="95000"/>
            </a:schemeClr>
          </a:solidFill>
        </p:spPr>
        <p:txBody>
          <a:bodyPr rtlCol="0" anchor="ctr">
            <a:noAutofit/>
          </a:bodyPr>
          <a:lstStyle>
            <a:lvl1pPr algn="ctr">
              <a:defRPr sz="9600" b="0" i="0">
                <a:solidFill>
                  <a:schemeClr val="bg1">
                    <a:lumMod val="85000"/>
                  </a:schemeClr>
                </a:solidFill>
                <a:latin typeface="+mn-lt"/>
                <a:cs typeface="Arial" charset="0"/>
              </a:defRPr>
            </a:lvl1pPr>
          </a:lstStyle>
          <a:p>
            <a:pPr lvl="0"/>
            <a:r>
              <a:rPr lang="en-US" noProof="0"/>
              <a:t>Click icon to add picture</a:t>
            </a:r>
            <a:endParaRPr lang="en-US" noProof="0" dirty="0"/>
          </a:p>
        </p:txBody>
      </p:sp>
      <p:sp>
        <p:nvSpPr>
          <p:cNvPr id="10" name="Title 1"/>
          <p:cNvSpPr>
            <a:spLocks noGrp="1"/>
          </p:cNvSpPr>
          <p:nvPr>
            <p:ph type="ctrTitle"/>
          </p:nvPr>
        </p:nvSpPr>
        <p:spPr bwMode="white">
          <a:xfrm>
            <a:off x="455732" y="3987483"/>
            <a:ext cx="6796120" cy="1215588"/>
          </a:xfrm>
        </p:spPr>
        <p:txBody>
          <a:bodyPr anchor="b"/>
          <a:lstStyle>
            <a:lvl1pPr algn="l">
              <a:lnSpc>
                <a:spcPct val="90000"/>
              </a:lnSpc>
              <a:defRPr sz="4800" b="1" i="0" cap="none" baseline="0">
                <a:solidFill>
                  <a:srgbClr val="FFFFFF"/>
                </a:solidFill>
                <a:latin typeface="+mj-lt"/>
                <a:cs typeface="Georgia Bold" charset="0"/>
              </a:defRPr>
            </a:lvl1pPr>
          </a:lstStyle>
          <a:p>
            <a:r>
              <a:rPr lang="en-US" dirty="0"/>
              <a:t>Click to edit Master title style</a:t>
            </a:r>
          </a:p>
        </p:txBody>
      </p:sp>
      <p:sp>
        <p:nvSpPr>
          <p:cNvPr id="9" name="Subtitle 2"/>
          <p:cNvSpPr>
            <a:spLocks noGrp="1"/>
          </p:cNvSpPr>
          <p:nvPr>
            <p:ph type="subTitle" idx="1"/>
          </p:nvPr>
        </p:nvSpPr>
        <p:spPr bwMode="white">
          <a:xfrm>
            <a:off x="455733" y="5345291"/>
            <a:ext cx="5195145" cy="335328"/>
          </a:xfrm>
        </p:spPr>
        <p:txBody>
          <a:bodyPr>
            <a:noAutofit/>
          </a:bodyPr>
          <a:lstStyle>
            <a:lvl1pPr marL="0" indent="0" algn="l">
              <a:lnSpc>
                <a:spcPct val="80000"/>
              </a:lnSpc>
              <a:spcBef>
                <a:spcPts val="300"/>
              </a:spcBef>
              <a:buNone/>
              <a:defRPr sz="1400" b="0" i="0" cap="none" spc="0" baseline="0">
                <a:solidFill>
                  <a:srgbClr val="FFFFFF"/>
                </a:solidFill>
                <a:latin typeface="+mn-lt"/>
                <a:cs typeface="Arial" charset="0"/>
              </a:defRPr>
            </a:lvl1pPr>
            <a:lvl2pPr marL="456747" indent="0" algn="ctr">
              <a:buNone/>
              <a:defRPr>
                <a:solidFill>
                  <a:schemeClr val="tx1">
                    <a:tint val="75000"/>
                  </a:schemeClr>
                </a:solidFill>
              </a:defRPr>
            </a:lvl2pPr>
            <a:lvl3pPr marL="913492" indent="0" algn="ctr">
              <a:buNone/>
              <a:defRPr>
                <a:solidFill>
                  <a:schemeClr val="tx1">
                    <a:tint val="75000"/>
                  </a:schemeClr>
                </a:solidFill>
              </a:defRPr>
            </a:lvl3pPr>
            <a:lvl4pPr marL="1370240" indent="0" algn="ctr">
              <a:buNone/>
              <a:defRPr>
                <a:solidFill>
                  <a:schemeClr val="tx1">
                    <a:tint val="75000"/>
                  </a:schemeClr>
                </a:solidFill>
              </a:defRPr>
            </a:lvl4pPr>
            <a:lvl5pPr marL="1826984" indent="0" algn="ctr">
              <a:buNone/>
              <a:defRPr>
                <a:solidFill>
                  <a:schemeClr val="tx1">
                    <a:tint val="75000"/>
                  </a:schemeClr>
                </a:solidFill>
              </a:defRPr>
            </a:lvl5pPr>
            <a:lvl6pPr marL="2283731" indent="0" algn="ctr">
              <a:buNone/>
              <a:defRPr>
                <a:solidFill>
                  <a:schemeClr val="tx1">
                    <a:tint val="75000"/>
                  </a:schemeClr>
                </a:solidFill>
              </a:defRPr>
            </a:lvl6pPr>
            <a:lvl7pPr marL="2740478" indent="0" algn="ctr">
              <a:buNone/>
              <a:defRPr>
                <a:solidFill>
                  <a:schemeClr val="tx1">
                    <a:tint val="75000"/>
                  </a:schemeClr>
                </a:solidFill>
              </a:defRPr>
            </a:lvl7pPr>
            <a:lvl8pPr marL="3197220" indent="0" algn="ctr">
              <a:buNone/>
              <a:defRPr>
                <a:solidFill>
                  <a:schemeClr val="tx1">
                    <a:tint val="75000"/>
                  </a:schemeClr>
                </a:solidFill>
              </a:defRPr>
            </a:lvl8pPr>
            <a:lvl9pPr marL="365397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047795697"/>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Cover Page - Reverse Logo">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80131C5-0429-4BC5-86F4-6306EC577D49}"/>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cs typeface="Arial" charset="0"/>
            </a:endParaRPr>
          </a:p>
        </p:txBody>
      </p:sp>
      <p:pic>
        <p:nvPicPr>
          <p:cNvPr id="5" name="Picture 5">
            <a:extLst>
              <a:ext uri="{FF2B5EF4-FFF2-40B4-BE49-F238E27FC236}">
                <a16:creationId xmlns:a16="http://schemas.microsoft.com/office/drawing/2014/main" id="{78BFC91E-B844-45BA-B408-EB3D596E43D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2" r="778" b="-5722"/>
          <a:stretch>
            <a:fillRect/>
          </a:stretch>
        </p:blipFill>
        <p:spPr bwMode="auto">
          <a:xfrm>
            <a:off x="274639" y="6215065"/>
            <a:ext cx="1676400"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a:extLst>
              <a:ext uri="{FF2B5EF4-FFF2-40B4-BE49-F238E27FC236}">
                <a16:creationId xmlns:a16="http://schemas.microsoft.com/office/drawing/2014/main" id="{8AC0D03F-F761-764B-8C25-975C1CFF96A1}"/>
              </a:ext>
            </a:extLst>
          </p:cNvPr>
          <p:cNvSpPr>
            <a:spLocks noGrp="1"/>
          </p:cNvSpPr>
          <p:nvPr>
            <p:ph type="ctrTitle"/>
          </p:nvPr>
        </p:nvSpPr>
        <p:spPr bwMode="white">
          <a:xfrm>
            <a:off x="455732" y="3987483"/>
            <a:ext cx="6796120" cy="1215588"/>
          </a:xfrm>
        </p:spPr>
        <p:txBody>
          <a:bodyPr anchor="b"/>
          <a:lstStyle>
            <a:lvl1pPr algn="l">
              <a:lnSpc>
                <a:spcPct val="90000"/>
              </a:lnSpc>
              <a:defRPr sz="4800" b="1" i="0" cap="none" baseline="0">
                <a:solidFill>
                  <a:srgbClr val="FFFFFF"/>
                </a:solidFill>
                <a:latin typeface="+mj-lt"/>
                <a:cs typeface="Georgia Bold" charset="0"/>
              </a:defRPr>
            </a:lvl1pPr>
          </a:lstStyle>
          <a:p>
            <a:r>
              <a:rPr lang="en-US" dirty="0"/>
              <a:t>Click to edit Master title style</a:t>
            </a:r>
          </a:p>
        </p:txBody>
      </p:sp>
      <p:sp>
        <p:nvSpPr>
          <p:cNvPr id="14" name="Subtitle 2">
            <a:extLst>
              <a:ext uri="{FF2B5EF4-FFF2-40B4-BE49-F238E27FC236}">
                <a16:creationId xmlns:a16="http://schemas.microsoft.com/office/drawing/2014/main" id="{CDE42373-4557-BB4F-9297-F9E4DB718369}"/>
              </a:ext>
            </a:extLst>
          </p:cNvPr>
          <p:cNvSpPr>
            <a:spLocks noGrp="1"/>
          </p:cNvSpPr>
          <p:nvPr>
            <p:ph type="subTitle" idx="1"/>
          </p:nvPr>
        </p:nvSpPr>
        <p:spPr bwMode="white">
          <a:xfrm>
            <a:off x="455733" y="5345291"/>
            <a:ext cx="5195145" cy="335328"/>
          </a:xfrm>
        </p:spPr>
        <p:txBody>
          <a:bodyPr>
            <a:noAutofit/>
          </a:bodyPr>
          <a:lstStyle>
            <a:lvl1pPr marL="0" indent="0" algn="l">
              <a:lnSpc>
                <a:spcPct val="80000"/>
              </a:lnSpc>
              <a:spcBef>
                <a:spcPts val="300"/>
              </a:spcBef>
              <a:buNone/>
              <a:defRPr sz="1400" b="0" i="0" cap="none" spc="0" baseline="0">
                <a:solidFill>
                  <a:srgbClr val="FFFFFF"/>
                </a:solidFill>
                <a:latin typeface="+mn-lt"/>
                <a:cs typeface="Arial" charset="0"/>
              </a:defRPr>
            </a:lvl1pPr>
            <a:lvl2pPr marL="456747" indent="0" algn="ctr">
              <a:buNone/>
              <a:defRPr>
                <a:solidFill>
                  <a:schemeClr val="tx1">
                    <a:tint val="75000"/>
                  </a:schemeClr>
                </a:solidFill>
              </a:defRPr>
            </a:lvl2pPr>
            <a:lvl3pPr marL="913492" indent="0" algn="ctr">
              <a:buNone/>
              <a:defRPr>
                <a:solidFill>
                  <a:schemeClr val="tx1">
                    <a:tint val="75000"/>
                  </a:schemeClr>
                </a:solidFill>
              </a:defRPr>
            </a:lvl3pPr>
            <a:lvl4pPr marL="1370240" indent="0" algn="ctr">
              <a:buNone/>
              <a:defRPr>
                <a:solidFill>
                  <a:schemeClr val="tx1">
                    <a:tint val="75000"/>
                  </a:schemeClr>
                </a:solidFill>
              </a:defRPr>
            </a:lvl4pPr>
            <a:lvl5pPr marL="1826984" indent="0" algn="ctr">
              <a:buNone/>
              <a:defRPr>
                <a:solidFill>
                  <a:schemeClr val="tx1">
                    <a:tint val="75000"/>
                  </a:schemeClr>
                </a:solidFill>
              </a:defRPr>
            </a:lvl5pPr>
            <a:lvl6pPr marL="2283731" indent="0" algn="ctr">
              <a:buNone/>
              <a:defRPr>
                <a:solidFill>
                  <a:schemeClr val="tx1">
                    <a:tint val="75000"/>
                  </a:schemeClr>
                </a:solidFill>
              </a:defRPr>
            </a:lvl6pPr>
            <a:lvl7pPr marL="2740478" indent="0" algn="ctr">
              <a:buNone/>
              <a:defRPr>
                <a:solidFill>
                  <a:schemeClr val="tx1">
                    <a:tint val="75000"/>
                  </a:schemeClr>
                </a:solidFill>
              </a:defRPr>
            </a:lvl7pPr>
            <a:lvl8pPr marL="3197220" indent="0" algn="ctr">
              <a:buNone/>
              <a:defRPr>
                <a:solidFill>
                  <a:schemeClr val="tx1">
                    <a:tint val="75000"/>
                  </a:schemeClr>
                </a:solidFill>
              </a:defRPr>
            </a:lvl8pPr>
            <a:lvl9pPr marL="365397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671459447"/>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ver Page - Filmstrip">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D339218-13D4-453B-BF3D-1BFCFEC42495}"/>
              </a:ext>
            </a:extLst>
          </p:cNvPr>
          <p:cNvSpPr/>
          <p:nvPr userDrawn="1"/>
        </p:nvSpPr>
        <p:spPr>
          <a:xfrm>
            <a:off x="2" y="1"/>
            <a:ext cx="10366375" cy="62182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cs typeface="Arial" charset="0"/>
            </a:endParaRPr>
          </a:p>
        </p:txBody>
      </p:sp>
      <p:sp>
        <p:nvSpPr>
          <p:cNvPr id="5" name="Rectangle 4">
            <a:extLst>
              <a:ext uri="{FF2B5EF4-FFF2-40B4-BE49-F238E27FC236}">
                <a16:creationId xmlns:a16="http://schemas.microsoft.com/office/drawing/2014/main" id="{1FF5511E-33BB-41BD-A0C3-A52DA3124908}"/>
              </a:ext>
            </a:extLst>
          </p:cNvPr>
          <p:cNvSpPr/>
          <p:nvPr userDrawn="1"/>
        </p:nvSpPr>
        <p:spPr>
          <a:xfrm>
            <a:off x="10361614" y="1"/>
            <a:ext cx="455612" cy="62182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cs typeface="Arial" charset="0"/>
            </a:endParaRPr>
          </a:p>
        </p:txBody>
      </p:sp>
      <p:sp>
        <p:nvSpPr>
          <p:cNvPr id="6" name="Rectangle 5">
            <a:extLst>
              <a:ext uri="{FF2B5EF4-FFF2-40B4-BE49-F238E27FC236}">
                <a16:creationId xmlns:a16="http://schemas.microsoft.com/office/drawing/2014/main" id="{49017ADC-068E-42F3-AE48-0BA3F3A54F3E}"/>
              </a:ext>
            </a:extLst>
          </p:cNvPr>
          <p:cNvSpPr/>
          <p:nvPr userDrawn="1"/>
        </p:nvSpPr>
        <p:spPr>
          <a:xfrm>
            <a:off x="10818813" y="1"/>
            <a:ext cx="1373187" cy="621823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cs typeface="Arial" charset="0"/>
            </a:endParaRPr>
          </a:p>
        </p:txBody>
      </p:sp>
      <p:sp>
        <p:nvSpPr>
          <p:cNvPr id="9" name="Title 1"/>
          <p:cNvSpPr>
            <a:spLocks noGrp="1"/>
          </p:cNvSpPr>
          <p:nvPr>
            <p:ph type="ctrTitle"/>
          </p:nvPr>
        </p:nvSpPr>
        <p:spPr bwMode="white">
          <a:xfrm>
            <a:off x="455732" y="3987483"/>
            <a:ext cx="6796120" cy="1215588"/>
          </a:xfrm>
        </p:spPr>
        <p:txBody>
          <a:bodyPr anchor="b"/>
          <a:lstStyle>
            <a:lvl1pPr algn="l">
              <a:lnSpc>
                <a:spcPct val="90000"/>
              </a:lnSpc>
              <a:defRPr sz="4800" b="1" i="0" cap="none" baseline="0">
                <a:solidFill>
                  <a:srgbClr val="FFFFFF"/>
                </a:solidFill>
                <a:latin typeface="+mj-lt"/>
                <a:cs typeface="Georgia Bold" charset="0"/>
              </a:defRPr>
            </a:lvl1pPr>
          </a:lstStyle>
          <a:p>
            <a:r>
              <a:rPr lang="en-US" dirty="0"/>
              <a:t>Click to edit Master title style</a:t>
            </a:r>
          </a:p>
        </p:txBody>
      </p:sp>
      <p:sp>
        <p:nvSpPr>
          <p:cNvPr id="10" name="Subtitle 2"/>
          <p:cNvSpPr>
            <a:spLocks noGrp="1"/>
          </p:cNvSpPr>
          <p:nvPr>
            <p:ph type="subTitle" idx="1"/>
          </p:nvPr>
        </p:nvSpPr>
        <p:spPr bwMode="white">
          <a:xfrm>
            <a:off x="455732" y="5345291"/>
            <a:ext cx="6796963" cy="335328"/>
          </a:xfrm>
        </p:spPr>
        <p:txBody>
          <a:bodyPr>
            <a:noAutofit/>
          </a:bodyPr>
          <a:lstStyle>
            <a:lvl1pPr marL="0" indent="0" algn="l">
              <a:lnSpc>
                <a:spcPct val="80000"/>
              </a:lnSpc>
              <a:spcBef>
                <a:spcPts val="300"/>
              </a:spcBef>
              <a:buNone/>
              <a:defRPr sz="1400" b="0" i="0" cap="none" spc="0" baseline="0">
                <a:solidFill>
                  <a:srgbClr val="FFFFFF"/>
                </a:solidFill>
                <a:latin typeface="+mn-lt"/>
                <a:cs typeface="Arial" charset="0"/>
              </a:defRPr>
            </a:lvl1pPr>
            <a:lvl2pPr marL="456747" indent="0" algn="ctr">
              <a:buNone/>
              <a:defRPr>
                <a:solidFill>
                  <a:schemeClr val="tx1">
                    <a:tint val="75000"/>
                  </a:schemeClr>
                </a:solidFill>
              </a:defRPr>
            </a:lvl2pPr>
            <a:lvl3pPr marL="913492" indent="0" algn="ctr">
              <a:buNone/>
              <a:defRPr>
                <a:solidFill>
                  <a:schemeClr val="tx1">
                    <a:tint val="75000"/>
                  </a:schemeClr>
                </a:solidFill>
              </a:defRPr>
            </a:lvl3pPr>
            <a:lvl4pPr marL="1370240" indent="0" algn="ctr">
              <a:buNone/>
              <a:defRPr>
                <a:solidFill>
                  <a:schemeClr val="tx1">
                    <a:tint val="75000"/>
                  </a:schemeClr>
                </a:solidFill>
              </a:defRPr>
            </a:lvl4pPr>
            <a:lvl5pPr marL="1826984" indent="0" algn="ctr">
              <a:buNone/>
              <a:defRPr>
                <a:solidFill>
                  <a:schemeClr val="tx1">
                    <a:tint val="75000"/>
                  </a:schemeClr>
                </a:solidFill>
              </a:defRPr>
            </a:lvl5pPr>
            <a:lvl6pPr marL="2283731" indent="0" algn="ctr">
              <a:buNone/>
              <a:defRPr>
                <a:solidFill>
                  <a:schemeClr val="tx1">
                    <a:tint val="75000"/>
                  </a:schemeClr>
                </a:solidFill>
              </a:defRPr>
            </a:lvl6pPr>
            <a:lvl7pPr marL="2740478" indent="0" algn="ctr">
              <a:buNone/>
              <a:defRPr>
                <a:solidFill>
                  <a:schemeClr val="tx1">
                    <a:tint val="75000"/>
                  </a:schemeClr>
                </a:solidFill>
              </a:defRPr>
            </a:lvl7pPr>
            <a:lvl8pPr marL="3197220" indent="0" algn="ctr">
              <a:buNone/>
              <a:defRPr>
                <a:solidFill>
                  <a:schemeClr val="tx1">
                    <a:tint val="75000"/>
                  </a:schemeClr>
                </a:solidFill>
              </a:defRPr>
            </a:lvl8pPr>
            <a:lvl9pPr marL="365397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366533416"/>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ver Page - White">
    <p:spTree>
      <p:nvGrpSpPr>
        <p:cNvPr id="1" name=""/>
        <p:cNvGrpSpPr/>
        <p:nvPr/>
      </p:nvGrpSpPr>
      <p:grpSpPr>
        <a:xfrm>
          <a:off x="0" y="0"/>
          <a:ext cx="0" cy="0"/>
          <a:chOff x="0" y="0"/>
          <a:chExt cx="0" cy="0"/>
        </a:xfrm>
      </p:grpSpPr>
      <p:sp>
        <p:nvSpPr>
          <p:cNvPr id="9" name="Title 1"/>
          <p:cNvSpPr>
            <a:spLocks noGrp="1"/>
          </p:cNvSpPr>
          <p:nvPr>
            <p:ph type="ctrTitle"/>
          </p:nvPr>
        </p:nvSpPr>
        <p:spPr bwMode="white">
          <a:xfrm>
            <a:off x="455732" y="3987483"/>
            <a:ext cx="6796120" cy="1215588"/>
          </a:xfrm>
        </p:spPr>
        <p:txBody>
          <a:bodyPr anchor="b"/>
          <a:lstStyle>
            <a:lvl1pPr algn="l">
              <a:lnSpc>
                <a:spcPct val="90000"/>
              </a:lnSpc>
              <a:defRPr sz="4800" b="0" i="0" cap="none" baseline="0">
                <a:solidFill>
                  <a:schemeClr val="tx1"/>
                </a:solidFill>
                <a:latin typeface="+mj-lt"/>
                <a:cs typeface="Georgia Bold" charset="0"/>
              </a:defRPr>
            </a:lvl1pPr>
          </a:lstStyle>
          <a:p>
            <a:r>
              <a:rPr lang="en-US" dirty="0"/>
              <a:t>Click to edit Master title style</a:t>
            </a:r>
          </a:p>
        </p:txBody>
      </p:sp>
      <p:sp>
        <p:nvSpPr>
          <p:cNvPr id="10" name="Subtitle 2"/>
          <p:cNvSpPr>
            <a:spLocks noGrp="1"/>
          </p:cNvSpPr>
          <p:nvPr>
            <p:ph type="subTitle" idx="1"/>
          </p:nvPr>
        </p:nvSpPr>
        <p:spPr bwMode="white">
          <a:xfrm>
            <a:off x="455732" y="5345291"/>
            <a:ext cx="6796963" cy="335328"/>
          </a:xfrm>
        </p:spPr>
        <p:txBody>
          <a:bodyPr>
            <a:noAutofit/>
          </a:bodyPr>
          <a:lstStyle>
            <a:lvl1pPr marL="0" indent="0" algn="l">
              <a:lnSpc>
                <a:spcPct val="80000"/>
              </a:lnSpc>
              <a:spcBef>
                <a:spcPts val="300"/>
              </a:spcBef>
              <a:buNone/>
              <a:defRPr sz="1400" b="0" i="0" cap="none" spc="0" baseline="0">
                <a:solidFill>
                  <a:schemeClr val="tx1"/>
                </a:solidFill>
                <a:latin typeface="+mn-lt"/>
                <a:cs typeface="Arial" charset="0"/>
              </a:defRPr>
            </a:lvl1pPr>
            <a:lvl2pPr marL="456747" indent="0" algn="ctr">
              <a:buNone/>
              <a:defRPr>
                <a:solidFill>
                  <a:schemeClr val="tx1">
                    <a:tint val="75000"/>
                  </a:schemeClr>
                </a:solidFill>
              </a:defRPr>
            </a:lvl2pPr>
            <a:lvl3pPr marL="913492" indent="0" algn="ctr">
              <a:buNone/>
              <a:defRPr>
                <a:solidFill>
                  <a:schemeClr val="tx1">
                    <a:tint val="75000"/>
                  </a:schemeClr>
                </a:solidFill>
              </a:defRPr>
            </a:lvl3pPr>
            <a:lvl4pPr marL="1370240" indent="0" algn="ctr">
              <a:buNone/>
              <a:defRPr>
                <a:solidFill>
                  <a:schemeClr val="tx1">
                    <a:tint val="75000"/>
                  </a:schemeClr>
                </a:solidFill>
              </a:defRPr>
            </a:lvl4pPr>
            <a:lvl5pPr marL="1826984" indent="0" algn="ctr">
              <a:buNone/>
              <a:defRPr>
                <a:solidFill>
                  <a:schemeClr val="tx1">
                    <a:tint val="75000"/>
                  </a:schemeClr>
                </a:solidFill>
              </a:defRPr>
            </a:lvl5pPr>
            <a:lvl6pPr marL="2283731" indent="0" algn="ctr">
              <a:buNone/>
              <a:defRPr>
                <a:solidFill>
                  <a:schemeClr val="tx1">
                    <a:tint val="75000"/>
                  </a:schemeClr>
                </a:solidFill>
              </a:defRPr>
            </a:lvl6pPr>
            <a:lvl7pPr marL="2740478" indent="0" algn="ctr">
              <a:buNone/>
              <a:defRPr>
                <a:solidFill>
                  <a:schemeClr val="tx1">
                    <a:tint val="75000"/>
                  </a:schemeClr>
                </a:solidFill>
              </a:defRPr>
            </a:lvl7pPr>
            <a:lvl8pPr marL="3197220" indent="0" algn="ctr">
              <a:buNone/>
              <a:defRPr>
                <a:solidFill>
                  <a:schemeClr val="tx1">
                    <a:tint val="75000"/>
                  </a:schemeClr>
                </a:solidFill>
              </a:defRPr>
            </a:lvl8pPr>
            <a:lvl9pPr marL="365397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710196571"/>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Divider page with Photo">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0629701-E25A-4FB4-AF55-D1274B8771B9}"/>
              </a:ext>
            </a:extLst>
          </p:cNvPr>
          <p:cNvSpPr/>
          <p:nvPr userDrawn="1"/>
        </p:nvSpPr>
        <p:spPr>
          <a:xfrm>
            <a:off x="10360026" y="0"/>
            <a:ext cx="45561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cs typeface="Arial" charset="0"/>
            </a:endParaRPr>
          </a:p>
        </p:txBody>
      </p:sp>
      <p:sp>
        <p:nvSpPr>
          <p:cNvPr id="6" name="Rectangle 5">
            <a:extLst>
              <a:ext uri="{FF2B5EF4-FFF2-40B4-BE49-F238E27FC236}">
                <a16:creationId xmlns:a16="http://schemas.microsoft.com/office/drawing/2014/main" id="{A0398C25-399C-4EEC-BBCA-AB328CCF849E}"/>
              </a:ext>
            </a:extLst>
          </p:cNvPr>
          <p:cNvSpPr/>
          <p:nvPr userDrawn="1"/>
        </p:nvSpPr>
        <p:spPr>
          <a:xfrm>
            <a:off x="10818813" y="0"/>
            <a:ext cx="137318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cs typeface="Arial" charset="0"/>
            </a:endParaRPr>
          </a:p>
        </p:txBody>
      </p:sp>
      <p:sp>
        <p:nvSpPr>
          <p:cNvPr id="7" name="Rectangle 6">
            <a:extLst>
              <a:ext uri="{FF2B5EF4-FFF2-40B4-BE49-F238E27FC236}">
                <a16:creationId xmlns:a16="http://schemas.microsoft.com/office/drawing/2014/main" id="{DE8F10CC-3FF2-4F6B-A180-796A6C1F6882}"/>
              </a:ext>
            </a:extLst>
          </p:cNvPr>
          <p:cNvSpPr>
            <a:spLocks noChangeArrowheads="1"/>
          </p:cNvSpPr>
          <p:nvPr userDrawn="1"/>
        </p:nvSpPr>
        <p:spPr bwMode="auto">
          <a:xfrm>
            <a:off x="5972175" y="3244852"/>
            <a:ext cx="2343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1400"/>
              <a:t> </a:t>
            </a:r>
          </a:p>
        </p:txBody>
      </p:sp>
      <p:sp>
        <p:nvSpPr>
          <p:cNvPr id="15" name="Picture Placeholder 5"/>
          <p:cNvSpPr>
            <a:spLocks noGrp="1"/>
          </p:cNvSpPr>
          <p:nvPr>
            <p:ph type="pic" sz="quarter" idx="10"/>
          </p:nvPr>
        </p:nvSpPr>
        <p:spPr>
          <a:xfrm>
            <a:off x="1" y="0"/>
            <a:ext cx="10360036" cy="6858000"/>
          </a:xfrm>
          <a:solidFill>
            <a:schemeClr val="bg1">
              <a:lumMod val="95000"/>
            </a:schemeClr>
          </a:solidFill>
        </p:spPr>
        <p:txBody>
          <a:bodyPr rtlCol="0" anchor="ctr">
            <a:noAutofit/>
          </a:bodyPr>
          <a:lstStyle>
            <a:lvl1pPr algn="ctr">
              <a:defRPr sz="9600" b="0" i="0">
                <a:solidFill>
                  <a:schemeClr val="bg1">
                    <a:lumMod val="85000"/>
                  </a:schemeClr>
                </a:solidFill>
                <a:latin typeface="+mn-lt"/>
                <a:cs typeface="Arial" charset="0"/>
              </a:defRPr>
            </a:lvl1pPr>
          </a:lstStyle>
          <a:p>
            <a:pPr lvl="0"/>
            <a:r>
              <a:rPr lang="en-US" noProof="0"/>
              <a:t>Click icon to add picture</a:t>
            </a:r>
            <a:endParaRPr lang="en-US" noProof="0" dirty="0"/>
          </a:p>
        </p:txBody>
      </p:sp>
      <p:sp>
        <p:nvSpPr>
          <p:cNvPr id="19" name="Text Placeholder 18"/>
          <p:cNvSpPr>
            <a:spLocks noGrp="1"/>
          </p:cNvSpPr>
          <p:nvPr>
            <p:ph type="body" sz="quarter" idx="11"/>
          </p:nvPr>
        </p:nvSpPr>
        <p:spPr>
          <a:xfrm>
            <a:off x="455733" y="1935164"/>
            <a:ext cx="8277793" cy="2987675"/>
          </a:xfrm>
        </p:spPr>
        <p:txBody>
          <a:bodyPr anchor="ctr"/>
          <a:lstStyle>
            <a:lvl1pPr>
              <a:lnSpc>
                <a:spcPct val="90000"/>
              </a:lnSpc>
              <a:spcBef>
                <a:spcPts val="0"/>
              </a:spcBef>
              <a:defRPr sz="6000" b="1" i="0">
                <a:solidFill>
                  <a:schemeClr val="bg1"/>
                </a:solidFill>
                <a:latin typeface="+mj-lt"/>
                <a:ea typeface="Georgia Bold" charset="0"/>
                <a:cs typeface="Georgia Bold" charset="0"/>
              </a:defRPr>
            </a:lvl1pPr>
          </a:lstStyle>
          <a:p>
            <a:pPr lvl="0"/>
            <a:r>
              <a:rPr lang="en-US" dirty="0"/>
              <a:t>Click to edit Master text styles</a:t>
            </a:r>
          </a:p>
        </p:txBody>
      </p:sp>
      <p:sp>
        <p:nvSpPr>
          <p:cNvPr id="11" name="Text Placeholder 4">
            <a:extLst>
              <a:ext uri="{FF2B5EF4-FFF2-40B4-BE49-F238E27FC236}">
                <a16:creationId xmlns:a16="http://schemas.microsoft.com/office/drawing/2014/main" id="{89EF3B69-9B8A-0B4A-BB91-E099E939B80D}"/>
              </a:ext>
            </a:extLst>
          </p:cNvPr>
          <p:cNvSpPr>
            <a:spLocks noGrp="1"/>
          </p:cNvSpPr>
          <p:nvPr>
            <p:ph type="body" sz="quarter" idx="12"/>
          </p:nvPr>
        </p:nvSpPr>
        <p:spPr>
          <a:xfrm>
            <a:off x="274038" y="6407356"/>
            <a:ext cx="1634775" cy="450645"/>
          </a:xfrm>
        </p:spPr>
        <p:txBody>
          <a:bodyPr/>
          <a:lstStyle>
            <a:lvl1pPr marL="342891" indent="-342891">
              <a:buSzPct val="200000"/>
              <a:buFontTx/>
              <a:buBlip>
                <a:blip r:embed="rId2"/>
              </a:buBlip>
              <a:defRPr sz="3751"/>
            </a:lvl1pPr>
            <a:lvl2pPr marL="200020" indent="-200020">
              <a:buFontTx/>
              <a:buBlip>
                <a:blip r:embed="rId3"/>
              </a:buBlip>
              <a:defRPr sz="5000"/>
            </a:lvl2pPr>
            <a:lvl3pPr marL="398453" indent="-200020">
              <a:buFontTx/>
              <a:buBlip>
                <a:blip r:embed="rId3"/>
              </a:buBlip>
              <a:defRPr sz="5000"/>
            </a:lvl3pPr>
            <a:lvl4pPr marL="622284" indent="-200020">
              <a:buFontTx/>
              <a:buBlip>
                <a:blip r:embed="rId3"/>
              </a:buBlip>
              <a:defRPr sz="5000"/>
            </a:lvl4pPr>
            <a:lvl5pPr marL="806431" indent="-182558">
              <a:buFontTx/>
              <a:buBlip>
                <a:blip r:embed="rId3"/>
              </a:buBlip>
              <a:defRPr sz="5000"/>
            </a:lvl5pPr>
          </a:lstStyle>
          <a:p>
            <a:pPr lvl="0"/>
            <a:r>
              <a:rPr lang="en-US" dirty="0"/>
              <a:t>Click to edit Master text styles</a:t>
            </a:r>
          </a:p>
        </p:txBody>
      </p:sp>
    </p:spTree>
    <p:extLst>
      <p:ext uri="{BB962C8B-B14F-4D97-AF65-F5344CB8AC3E}">
        <p14:creationId xmlns:p14="http://schemas.microsoft.com/office/powerpoint/2010/main" val="3334326558"/>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Divider Page - Filmstrip">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181294A-DC72-466A-B4A6-33BF909E5926}"/>
              </a:ext>
            </a:extLst>
          </p:cNvPr>
          <p:cNvSpPr/>
          <p:nvPr userDrawn="1"/>
        </p:nvSpPr>
        <p:spPr>
          <a:xfrm>
            <a:off x="2" y="0"/>
            <a:ext cx="103663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cs typeface="Arial" charset="0"/>
            </a:endParaRPr>
          </a:p>
        </p:txBody>
      </p:sp>
      <p:sp>
        <p:nvSpPr>
          <p:cNvPr id="4" name="Rectangle 3">
            <a:extLst>
              <a:ext uri="{FF2B5EF4-FFF2-40B4-BE49-F238E27FC236}">
                <a16:creationId xmlns:a16="http://schemas.microsoft.com/office/drawing/2014/main" id="{230FC6CB-6C48-4AFB-B164-A3DAD09C52FD}"/>
              </a:ext>
            </a:extLst>
          </p:cNvPr>
          <p:cNvSpPr/>
          <p:nvPr userDrawn="1"/>
        </p:nvSpPr>
        <p:spPr>
          <a:xfrm>
            <a:off x="10361614" y="0"/>
            <a:ext cx="45561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cs typeface="Arial" charset="0"/>
            </a:endParaRPr>
          </a:p>
        </p:txBody>
      </p:sp>
      <p:sp>
        <p:nvSpPr>
          <p:cNvPr id="5" name="Rectangle 4">
            <a:extLst>
              <a:ext uri="{FF2B5EF4-FFF2-40B4-BE49-F238E27FC236}">
                <a16:creationId xmlns:a16="http://schemas.microsoft.com/office/drawing/2014/main" id="{87F84EBB-1399-462F-8CC7-53161403690B}"/>
              </a:ext>
            </a:extLst>
          </p:cNvPr>
          <p:cNvSpPr/>
          <p:nvPr userDrawn="1"/>
        </p:nvSpPr>
        <p:spPr>
          <a:xfrm>
            <a:off x="10818813" y="0"/>
            <a:ext cx="1373187"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cs typeface="Arial" charset="0"/>
            </a:endParaRPr>
          </a:p>
        </p:txBody>
      </p:sp>
      <p:pic>
        <p:nvPicPr>
          <p:cNvPr id="6" name="Picture 7">
            <a:extLst>
              <a:ext uri="{FF2B5EF4-FFF2-40B4-BE49-F238E27FC236}">
                <a16:creationId xmlns:a16="http://schemas.microsoft.com/office/drawing/2014/main" id="{CCE81122-6216-49AE-8A62-BD22087451E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2" r="778" b="-5722"/>
          <a:stretch>
            <a:fillRect/>
          </a:stretch>
        </p:blipFill>
        <p:spPr bwMode="auto">
          <a:xfrm>
            <a:off x="274639" y="6215065"/>
            <a:ext cx="1676400"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Placeholder 18"/>
          <p:cNvSpPr>
            <a:spLocks noGrp="1"/>
          </p:cNvSpPr>
          <p:nvPr>
            <p:ph type="body" sz="quarter" idx="11"/>
          </p:nvPr>
        </p:nvSpPr>
        <p:spPr>
          <a:xfrm>
            <a:off x="455733" y="1935164"/>
            <a:ext cx="8277793" cy="2987675"/>
          </a:xfrm>
        </p:spPr>
        <p:txBody>
          <a:bodyPr anchor="ctr"/>
          <a:lstStyle>
            <a:lvl1pPr>
              <a:lnSpc>
                <a:spcPct val="90000"/>
              </a:lnSpc>
              <a:spcBef>
                <a:spcPts val="0"/>
              </a:spcBef>
              <a:defRPr sz="6000" b="1" i="0">
                <a:solidFill>
                  <a:schemeClr val="bg1"/>
                </a:solidFill>
                <a:latin typeface="+mj-lt"/>
                <a:ea typeface="Georgia Bold" charset="0"/>
                <a:cs typeface="Georgia Bold" charset="0"/>
              </a:defRPr>
            </a:lvl1pPr>
          </a:lstStyle>
          <a:p>
            <a:pPr lvl="0"/>
            <a:r>
              <a:rPr lang="en-US" dirty="0"/>
              <a:t>Click to edit Master text styles</a:t>
            </a:r>
          </a:p>
        </p:txBody>
      </p:sp>
    </p:spTree>
    <p:extLst>
      <p:ext uri="{BB962C8B-B14F-4D97-AF65-F5344CB8AC3E}">
        <p14:creationId xmlns:p14="http://schemas.microsoft.com/office/powerpoint/2010/main" val="1568315156"/>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Full-page Statement or Pull-Quo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DEB0865-8C95-4CEA-869E-0AAA1E42B55D}"/>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cs typeface="Arial" charset="0"/>
            </a:endParaRPr>
          </a:p>
        </p:txBody>
      </p:sp>
      <p:pic>
        <p:nvPicPr>
          <p:cNvPr id="4" name="Picture 5">
            <a:extLst>
              <a:ext uri="{FF2B5EF4-FFF2-40B4-BE49-F238E27FC236}">
                <a16:creationId xmlns:a16="http://schemas.microsoft.com/office/drawing/2014/main" id="{5DFAE0C7-9A63-4FB4-AAAF-DFDD150D12F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2" r="778" b="-5722"/>
          <a:stretch>
            <a:fillRect/>
          </a:stretch>
        </p:blipFill>
        <p:spPr bwMode="auto">
          <a:xfrm>
            <a:off x="274639" y="6215065"/>
            <a:ext cx="1676400"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57321" y="455613"/>
            <a:ext cx="11277489" cy="5943600"/>
          </a:xfrm>
        </p:spPr>
        <p:txBody>
          <a:bodyPr anchor="ctr"/>
          <a:lstStyle>
            <a:lvl1pPr algn="l">
              <a:lnSpc>
                <a:spcPct val="90000"/>
              </a:lnSpc>
              <a:defRPr sz="4800" b="1" i="0">
                <a:solidFill>
                  <a:schemeClr val="bg1"/>
                </a:solidFill>
                <a:latin typeface="+mj-lt"/>
                <a:ea typeface="Georgia Bold" charset="0"/>
                <a:cs typeface="Georgia Bold" charset="0"/>
              </a:defRPr>
            </a:lvl1pPr>
          </a:lstStyle>
          <a:p>
            <a:r>
              <a:rPr lang="en-US" dirty="0"/>
              <a:t>Click to edit Master title style</a:t>
            </a:r>
          </a:p>
        </p:txBody>
      </p:sp>
    </p:spTree>
    <p:extLst>
      <p:ext uri="{BB962C8B-B14F-4D97-AF65-F5344CB8AC3E}">
        <p14:creationId xmlns:p14="http://schemas.microsoft.com/office/powerpoint/2010/main" val="3209659024"/>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Agenda - bullet list">
    <p:spTree>
      <p:nvGrpSpPr>
        <p:cNvPr id="1" name=""/>
        <p:cNvGrpSpPr/>
        <p:nvPr/>
      </p:nvGrpSpPr>
      <p:grpSpPr>
        <a:xfrm>
          <a:off x="0" y="0"/>
          <a:ext cx="0" cy="0"/>
          <a:chOff x="0" y="0"/>
          <a:chExt cx="0" cy="0"/>
        </a:xfrm>
      </p:grpSpPr>
      <p:sp>
        <p:nvSpPr>
          <p:cNvPr id="2" name="Title 1"/>
          <p:cNvSpPr>
            <a:spLocks noGrp="1"/>
          </p:cNvSpPr>
          <p:nvPr>
            <p:ph type="title"/>
          </p:nvPr>
        </p:nvSpPr>
        <p:spPr>
          <a:xfrm>
            <a:off x="457321" y="457200"/>
            <a:ext cx="9457359" cy="731611"/>
          </a:xfrm>
        </p:spPr>
        <p:txBody>
          <a:bodyPr/>
          <a:lstStyle>
            <a:lvl1pPr>
              <a:defRPr>
                <a:solidFill>
                  <a:schemeClr val="tx1"/>
                </a:solidFill>
              </a:defRPr>
            </a:lvl1pPr>
          </a:lstStyle>
          <a:p>
            <a:r>
              <a:rPr lang="en-US" dirty="0"/>
              <a:t>Click to edit Master title style</a:t>
            </a:r>
          </a:p>
        </p:txBody>
      </p:sp>
      <p:sp>
        <p:nvSpPr>
          <p:cNvPr id="4" name="Content Placeholder 3"/>
          <p:cNvSpPr>
            <a:spLocks noGrp="1"/>
          </p:cNvSpPr>
          <p:nvPr>
            <p:ph sz="quarter" idx="10"/>
          </p:nvPr>
        </p:nvSpPr>
        <p:spPr>
          <a:xfrm>
            <a:off x="457319" y="1371601"/>
            <a:ext cx="9452851" cy="4838700"/>
          </a:xfrm>
        </p:spPr>
        <p:txBody>
          <a:bodyPr/>
          <a:lstStyle>
            <a:lvl1pPr marL="201163" indent="-201163">
              <a:buClr>
                <a:schemeClr val="bg2"/>
              </a:buClr>
              <a:buFont typeface="Arial" panose="020B0604020202020204" pitchFamily="34" charset="0"/>
              <a:buChar char="•"/>
              <a:defRPr sz="2000">
                <a:solidFill>
                  <a:schemeClr val="bg2"/>
                </a:solidFill>
              </a:defRPr>
            </a:lvl1pPr>
            <a:lvl2pPr marL="402326" indent="-200020">
              <a:buClr>
                <a:schemeClr val="bg2"/>
              </a:buClr>
              <a:buFont typeface="System Font Regular"/>
              <a:buChar char="–"/>
              <a:defRPr sz="1800">
                <a:solidFill>
                  <a:schemeClr val="bg2"/>
                </a:solidFill>
              </a:defRPr>
            </a:lvl2pPr>
            <a:lvl3pPr marL="603489" indent="-200020">
              <a:buClr>
                <a:schemeClr val="bg2"/>
              </a:buClr>
              <a:buFont typeface="Arial" panose="020B0604020202020204" pitchFamily="34" charset="0"/>
              <a:buChar char="•"/>
              <a:defRPr sz="1600">
                <a:solidFill>
                  <a:schemeClr val="bg2"/>
                </a:solidFill>
              </a:defRPr>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46752095"/>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Agenda - numbered list">
    <p:spTree>
      <p:nvGrpSpPr>
        <p:cNvPr id="1" name=""/>
        <p:cNvGrpSpPr/>
        <p:nvPr/>
      </p:nvGrpSpPr>
      <p:grpSpPr>
        <a:xfrm>
          <a:off x="0" y="0"/>
          <a:ext cx="0" cy="0"/>
          <a:chOff x="0" y="0"/>
          <a:chExt cx="0" cy="0"/>
        </a:xfrm>
      </p:grpSpPr>
      <p:sp>
        <p:nvSpPr>
          <p:cNvPr id="2" name="Title 1"/>
          <p:cNvSpPr>
            <a:spLocks noGrp="1"/>
          </p:cNvSpPr>
          <p:nvPr>
            <p:ph type="title"/>
          </p:nvPr>
        </p:nvSpPr>
        <p:spPr>
          <a:xfrm>
            <a:off x="457321" y="457200"/>
            <a:ext cx="9457359" cy="731611"/>
          </a:xfrm>
        </p:spPr>
        <p:txBody>
          <a:bodyPr/>
          <a:lstStyle>
            <a:lvl1pPr>
              <a:defRPr>
                <a:solidFill>
                  <a:schemeClr val="tx1"/>
                </a:solidFill>
              </a:defRPr>
            </a:lvl1pPr>
          </a:lstStyle>
          <a:p>
            <a:r>
              <a:rPr lang="en-US" dirty="0"/>
              <a:t>Click to edit Master title style</a:t>
            </a:r>
          </a:p>
        </p:txBody>
      </p:sp>
      <p:sp>
        <p:nvSpPr>
          <p:cNvPr id="4" name="Content Placeholder 3"/>
          <p:cNvSpPr>
            <a:spLocks noGrp="1"/>
          </p:cNvSpPr>
          <p:nvPr>
            <p:ph sz="quarter" idx="10"/>
          </p:nvPr>
        </p:nvSpPr>
        <p:spPr>
          <a:xfrm>
            <a:off x="457319" y="1371601"/>
            <a:ext cx="9452851" cy="4838700"/>
          </a:xfrm>
        </p:spPr>
        <p:txBody>
          <a:bodyPr/>
          <a:lstStyle>
            <a:lvl1pPr marL="347463" indent="-347463">
              <a:buClr>
                <a:schemeClr val="tx2"/>
              </a:buClr>
              <a:buFont typeface="+mj-lt"/>
              <a:buAutoNum type="arabicPeriod"/>
              <a:defRPr sz="2000">
                <a:solidFill>
                  <a:schemeClr val="bg2"/>
                </a:solidFill>
              </a:defRPr>
            </a:lvl1pPr>
            <a:lvl2pPr marL="548626" indent="-201163">
              <a:buClr>
                <a:schemeClr val="bg2"/>
              </a:buClr>
              <a:buFont typeface="Arial" panose="020B0604020202020204" pitchFamily="34" charset="0"/>
              <a:buChar char="•"/>
              <a:defRPr sz="1800">
                <a:solidFill>
                  <a:schemeClr val="bg2"/>
                </a:solidFill>
              </a:defRPr>
            </a:lvl2pPr>
            <a:lvl3pPr marL="822939" indent="-201163">
              <a:buClr>
                <a:schemeClr val="bg2"/>
              </a:buClr>
              <a:buFont typeface="System Font Regular"/>
              <a:buChar char="–"/>
              <a:defRPr sz="1600">
                <a:solidFill>
                  <a:schemeClr val="bg2"/>
                </a:solidFill>
              </a:defRPr>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41411183"/>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imple Layout - 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321" y="457200"/>
            <a:ext cx="9457359" cy="731611"/>
          </a:xfrm>
        </p:spPr>
        <p:txBody>
          <a:bodyPr/>
          <a:lstStyle>
            <a:lvl1pPr>
              <a:defRPr>
                <a:solidFill>
                  <a:schemeClr val="tx1"/>
                </a:solidFill>
              </a:defRPr>
            </a:lvl1pPr>
          </a:lstStyle>
          <a:p>
            <a:r>
              <a:rPr lang="en-US" dirty="0"/>
              <a:t>Click to edit Master title style</a:t>
            </a:r>
          </a:p>
        </p:txBody>
      </p:sp>
      <p:sp>
        <p:nvSpPr>
          <p:cNvPr id="4" name="Content Placeholder 3"/>
          <p:cNvSpPr>
            <a:spLocks noGrp="1"/>
          </p:cNvSpPr>
          <p:nvPr>
            <p:ph sz="quarter" idx="10"/>
          </p:nvPr>
        </p:nvSpPr>
        <p:spPr>
          <a:xfrm>
            <a:off x="457319" y="1371601"/>
            <a:ext cx="9452851" cy="4838700"/>
          </a:xfrm>
        </p:spPr>
        <p:txBody>
          <a:bodyPr/>
          <a:lstStyle>
            <a:lvl1pPr>
              <a:defRPr sz="2000">
                <a:solidFill>
                  <a:schemeClr val="bg2"/>
                </a:solidFill>
              </a:defRPr>
            </a:lvl1pPr>
            <a:lvl2pPr>
              <a:defRPr sz="1800">
                <a:solidFill>
                  <a:schemeClr val="bg2"/>
                </a:solidFill>
              </a:defRPr>
            </a:lvl2pPr>
            <a:lvl3pPr>
              <a:defRPr sz="1600">
                <a:solidFill>
                  <a:schemeClr val="bg2"/>
                </a:solidFill>
              </a:defRPr>
            </a:lvl3pPr>
            <a:lvl4pPr>
              <a:defRPr sz="1800"/>
            </a:lvl4pPr>
            <a:lvl5pPr>
              <a:defRPr sz="18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74979853"/>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1L Title |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457200"/>
            <a:ext cx="11277599" cy="457200"/>
          </a:xfrm>
        </p:spPr>
        <p:txBody>
          <a:bodyPr anchor="t"/>
          <a:lstStyle>
            <a:lvl1pPr>
              <a:defRPr sz="3799">
                <a:solidFill>
                  <a:schemeClr val="tx1"/>
                </a:solidFill>
              </a:defRPr>
            </a:lvl1pPr>
          </a:lstStyle>
          <a:p>
            <a:r>
              <a:rPr lang="en-US" dirty="0"/>
              <a:t>Title</a:t>
            </a:r>
          </a:p>
        </p:txBody>
      </p:sp>
      <p:sp>
        <p:nvSpPr>
          <p:cNvPr id="4" name="Text Placeholder 3">
            <a:extLst>
              <a:ext uri="{FF2B5EF4-FFF2-40B4-BE49-F238E27FC236}">
                <a16:creationId xmlns:a16="http://schemas.microsoft.com/office/drawing/2014/main" id="{96432AAC-830D-46B9-B3E6-CA737FE14636}"/>
              </a:ext>
            </a:extLst>
          </p:cNvPr>
          <p:cNvSpPr>
            <a:spLocks noGrp="1"/>
          </p:cNvSpPr>
          <p:nvPr>
            <p:ph type="body" sz="quarter" idx="11" hasCustomPrompt="1"/>
          </p:nvPr>
        </p:nvSpPr>
        <p:spPr>
          <a:xfrm>
            <a:off x="457200" y="5715003"/>
            <a:ext cx="5184648" cy="337661"/>
          </a:xfrm>
        </p:spPr>
        <p:txBody>
          <a:bodyPr lIns="0" tIns="0" rIns="0" bIns="0" anchor="b" anchorCtr="0">
            <a:noAutofit/>
          </a:bodyPr>
          <a:lstStyle>
            <a:lvl1pPr marL="54848" indent="-54848">
              <a:spcBef>
                <a:spcPts val="200"/>
              </a:spcBef>
              <a:defRPr sz="800">
                <a:solidFill>
                  <a:schemeClr val="bg1">
                    <a:lumMod val="50000"/>
                  </a:schemeClr>
                </a:solidFill>
              </a:defRPr>
            </a:lvl1pPr>
          </a:lstStyle>
          <a:p>
            <a:pPr lvl="0"/>
            <a:r>
              <a:rPr lang="en-US" dirty="0"/>
              <a:t>Footer</a:t>
            </a:r>
          </a:p>
        </p:txBody>
      </p:sp>
      <p:sp>
        <p:nvSpPr>
          <p:cNvPr id="6" name="Text Placeholder 5">
            <a:extLst>
              <a:ext uri="{FF2B5EF4-FFF2-40B4-BE49-F238E27FC236}">
                <a16:creationId xmlns:a16="http://schemas.microsoft.com/office/drawing/2014/main" id="{235961E6-2319-46C5-8C34-76DC8791997E}"/>
              </a:ext>
            </a:extLst>
          </p:cNvPr>
          <p:cNvSpPr>
            <a:spLocks noGrp="1"/>
          </p:cNvSpPr>
          <p:nvPr>
            <p:ph type="body" sz="quarter" idx="12"/>
          </p:nvPr>
        </p:nvSpPr>
        <p:spPr>
          <a:xfrm>
            <a:off x="457200" y="4676775"/>
            <a:ext cx="5181596" cy="10763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5">
            <a:extLst>
              <a:ext uri="{FF2B5EF4-FFF2-40B4-BE49-F238E27FC236}">
                <a16:creationId xmlns:a16="http://schemas.microsoft.com/office/drawing/2014/main" id="{E9518719-B1EA-493B-90F4-98AE50ECA489}"/>
              </a:ext>
            </a:extLst>
          </p:cNvPr>
          <p:cNvSpPr>
            <a:spLocks noGrp="1"/>
          </p:cNvSpPr>
          <p:nvPr>
            <p:ph type="body" sz="quarter" idx="13"/>
          </p:nvPr>
        </p:nvSpPr>
        <p:spPr>
          <a:xfrm>
            <a:off x="6096000" y="3429000"/>
            <a:ext cx="6096001" cy="2743200"/>
          </a:xfrm>
          <a:solidFill>
            <a:schemeClr val="accent2"/>
          </a:solidFill>
        </p:spPr>
        <p:txBody>
          <a:bodyPr lIns="365760" rIns="365760" anchor="ct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a:extLst>
              <a:ext uri="{FF2B5EF4-FFF2-40B4-BE49-F238E27FC236}">
                <a16:creationId xmlns:a16="http://schemas.microsoft.com/office/drawing/2014/main" id="{37BD5956-26BB-4456-9BF7-3F08A6DAB72A}"/>
              </a:ext>
            </a:extLst>
          </p:cNvPr>
          <p:cNvSpPr>
            <a:spLocks noGrp="1"/>
          </p:cNvSpPr>
          <p:nvPr>
            <p:ph type="pic" sz="quarter" idx="14"/>
          </p:nvPr>
        </p:nvSpPr>
        <p:spPr>
          <a:xfrm>
            <a:off x="1" y="1600200"/>
            <a:ext cx="12192000" cy="1828800"/>
          </a:xfrm>
          <a:solidFill>
            <a:schemeClr val="bg2">
              <a:lumMod val="20000"/>
              <a:lumOff val="80000"/>
            </a:schemeClr>
          </a:solidFill>
        </p:spPr>
        <p:txBody>
          <a:bodyPr anchor="ctr"/>
          <a:lstStyle>
            <a:lvl1pPr algn="ctr">
              <a:defRPr/>
            </a:lvl1pPr>
          </a:lstStyle>
          <a:p>
            <a:r>
              <a:rPr lang="en-US"/>
              <a:t>Click icon to add picture</a:t>
            </a:r>
          </a:p>
        </p:txBody>
      </p:sp>
      <p:sp>
        <p:nvSpPr>
          <p:cNvPr id="9" name="Text Placeholder 5">
            <a:extLst>
              <a:ext uri="{FF2B5EF4-FFF2-40B4-BE49-F238E27FC236}">
                <a16:creationId xmlns:a16="http://schemas.microsoft.com/office/drawing/2014/main" id="{0ADB6681-20A3-4348-A020-195550B051C8}"/>
              </a:ext>
            </a:extLst>
          </p:cNvPr>
          <p:cNvSpPr>
            <a:spLocks noGrp="1"/>
          </p:cNvSpPr>
          <p:nvPr>
            <p:ph type="body" sz="quarter" idx="16" hasCustomPrompt="1"/>
          </p:nvPr>
        </p:nvSpPr>
        <p:spPr>
          <a:xfrm>
            <a:off x="457199" y="3924301"/>
            <a:ext cx="5185956" cy="723900"/>
          </a:xfrm>
        </p:spPr>
        <p:txBody>
          <a:bodyPr anchor="b"/>
          <a:lstStyle>
            <a:lvl1pPr>
              <a:defRPr sz="5998" b="1">
                <a:solidFill>
                  <a:schemeClr val="accent3"/>
                </a:solidFill>
              </a:defRPr>
            </a:lvl1pPr>
          </a:lstStyle>
          <a:p>
            <a:pPr lvl="0"/>
            <a:r>
              <a:rPr lang="en-US" dirty="0"/>
              <a:t>###</a:t>
            </a:r>
          </a:p>
        </p:txBody>
      </p:sp>
      <p:sp>
        <p:nvSpPr>
          <p:cNvPr id="12" name="Text Placeholder 4">
            <a:extLst>
              <a:ext uri="{FF2B5EF4-FFF2-40B4-BE49-F238E27FC236}">
                <a16:creationId xmlns:a16="http://schemas.microsoft.com/office/drawing/2014/main" id="{88E10385-BEDD-4342-B280-C20FD396909C}"/>
              </a:ext>
            </a:extLst>
          </p:cNvPr>
          <p:cNvSpPr>
            <a:spLocks noGrp="1"/>
          </p:cNvSpPr>
          <p:nvPr>
            <p:ph type="body" sz="quarter" idx="10"/>
          </p:nvPr>
        </p:nvSpPr>
        <p:spPr>
          <a:xfrm>
            <a:off x="457201" y="1143000"/>
            <a:ext cx="11277600" cy="457200"/>
          </a:xfrm>
        </p:spPr>
        <p:txBody>
          <a:bodyPr/>
          <a:lstStyle>
            <a:lvl1pPr>
              <a:defRPr sz="1400"/>
            </a:lvl1pPr>
          </a:lstStyle>
          <a:p>
            <a:pPr lvl="0"/>
            <a:r>
              <a:rPr lang="en-US"/>
              <a:t>Click to edit Master text styles</a:t>
            </a:r>
          </a:p>
        </p:txBody>
      </p:sp>
    </p:spTree>
    <p:extLst>
      <p:ext uri="{BB962C8B-B14F-4D97-AF65-F5344CB8AC3E}">
        <p14:creationId xmlns:p14="http://schemas.microsoft.com/office/powerpoint/2010/main" val="19257264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imple Layout - Title and three-column text">
    <p:spTree>
      <p:nvGrpSpPr>
        <p:cNvPr id="1" name=""/>
        <p:cNvGrpSpPr/>
        <p:nvPr/>
      </p:nvGrpSpPr>
      <p:grpSpPr>
        <a:xfrm>
          <a:off x="0" y="0"/>
          <a:ext cx="0" cy="0"/>
          <a:chOff x="0" y="0"/>
          <a:chExt cx="0" cy="0"/>
        </a:xfrm>
      </p:grpSpPr>
      <p:sp>
        <p:nvSpPr>
          <p:cNvPr id="2" name="Title 1"/>
          <p:cNvSpPr>
            <a:spLocks noGrp="1"/>
          </p:cNvSpPr>
          <p:nvPr>
            <p:ph type="title"/>
          </p:nvPr>
        </p:nvSpPr>
        <p:spPr>
          <a:xfrm>
            <a:off x="457321" y="457200"/>
            <a:ext cx="9457359" cy="731611"/>
          </a:xfrm>
        </p:spPr>
        <p:txBody>
          <a:bodyPr/>
          <a:lstStyle>
            <a:lvl1pPr>
              <a:defRPr>
                <a:solidFill>
                  <a:schemeClr val="tx1"/>
                </a:solidFill>
              </a:defRPr>
            </a:lvl1pPr>
          </a:lstStyle>
          <a:p>
            <a:r>
              <a:rPr lang="en-US" dirty="0"/>
              <a:t>Click to edit Master title style</a:t>
            </a:r>
          </a:p>
        </p:txBody>
      </p:sp>
      <p:sp>
        <p:nvSpPr>
          <p:cNvPr id="4" name="Content Placeholder 3"/>
          <p:cNvSpPr>
            <a:spLocks noGrp="1"/>
          </p:cNvSpPr>
          <p:nvPr>
            <p:ph sz="quarter" idx="10"/>
          </p:nvPr>
        </p:nvSpPr>
        <p:spPr>
          <a:xfrm>
            <a:off x="457319" y="1371601"/>
            <a:ext cx="9452851" cy="4838700"/>
          </a:xfrm>
        </p:spPr>
        <p:txBody>
          <a:bodyPr numCol="3" spcCol="137160"/>
          <a:lstStyle>
            <a:lvl1pPr>
              <a:defRPr sz="2000">
                <a:solidFill>
                  <a:schemeClr val="bg2"/>
                </a:solidFill>
              </a:defRPr>
            </a:lvl1pPr>
            <a:lvl2pPr>
              <a:defRPr sz="1800">
                <a:solidFill>
                  <a:schemeClr val="bg2"/>
                </a:solidFill>
              </a:defRPr>
            </a:lvl2pPr>
            <a:lvl3pPr>
              <a:defRPr sz="1600">
                <a:solidFill>
                  <a:schemeClr val="bg2"/>
                </a:solidFill>
              </a:defRPr>
            </a:lvl3pPr>
            <a:lvl4pPr>
              <a:defRPr sz="1800"/>
            </a:lvl4pPr>
            <a:lvl5pPr>
              <a:defRPr sz="18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528766748"/>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imple Layout - Title, header text">
    <p:spTree>
      <p:nvGrpSpPr>
        <p:cNvPr id="1" name=""/>
        <p:cNvGrpSpPr/>
        <p:nvPr/>
      </p:nvGrpSpPr>
      <p:grpSpPr>
        <a:xfrm>
          <a:off x="0" y="0"/>
          <a:ext cx="0" cy="0"/>
          <a:chOff x="0" y="0"/>
          <a:chExt cx="0" cy="0"/>
        </a:xfrm>
      </p:grpSpPr>
      <p:sp>
        <p:nvSpPr>
          <p:cNvPr id="2" name="Title 1"/>
          <p:cNvSpPr>
            <a:spLocks noGrp="1"/>
          </p:cNvSpPr>
          <p:nvPr>
            <p:ph type="title"/>
          </p:nvPr>
        </p:nvSpPr>
        <p:spPr>
          <a:xfrm>
            <a:off x="457321" y="457200"/>
            <a:ext cx="9457359" cy="731520"/>
          </a:xfrm>
        </p:spPr>
        <p:txBody>
          <a:bodyPr/>
          <a:lstStyle>
            <a:lvl1pPr>
              <a:defRPr>
                <a:solidFill>
                  <a:schemeClr val="tx1"/>
                </a:solidFill>
              </a:defRPr>
            </a:lvl1pPr>
          </a:lstStyle>
          <a:p>
            <a:r>
              <a:rPr lang="en-US" dirty="0"/>
              <a:t>Click to edit Master title style</a:t>
            </a:r>
          </a:p>
        </p:txBody>
      </p:sp>
      <p:sp>
        <p:nvSpPr>
          <p:cNvPr id="4" name="Content Placeholder 3"/>
          <p:cNvSpPr>
            <a:spLocks noGrp="1"/>
          </p:cNvSpPr>
          <p:nvPr>
            <p:ph sz="quarter" idx="10"/>
          </p:nvPr>
        </p:nvSpPr>
        <p:spPr>
          <a:xfrm>
            <a:off x="457319" y="1371601"/>
            <a:ext cx="9444911" cy="4838700"/>
          </a:xfrm>
        </p:spPr>
        <p:txBody>
          <a:bodyPr/>
          <a:lstStyle>
            <a:lvl1pPr>
              <a:spcBef>
                <a:spcPts val="1800"/>
              </a:spcBef>
              <a:defRPr sz="2000" b="1" i="0">
                <a:solidFill>
                  <a:schemeClr val="tx2"/>
                </a:solidFill>
                <a:latin typeface="+mn-lt"/>
                <a:ea typeface="Arial" charset="0"/>
                <a:cs typeface="Arial" charset="0"/>
              </a:defRPr>
            </a:lvl1pPr>
            <a:lvl2pPr marL="0" indent="0">
              <a:spcBef>
                <a:spcPts val="1200"/>
              </a:spcBef>
              <a:buFontTx/>
              <a:buNone/>
              <a:defRPr sz="2000"/>
            </a:lvl2pPr>
            <a:lvl3pPr marL="200020" indent="-200020">
              <a:spcBef>
                <a:spcPts val="600"/>
              </a:spcBef>
              <a:buFont typeface="Arial"/>
              <a:buChar char="•"/>
              <a:defRPr sz="1800"/>
            </a:lvl3pPr>
            <a:lvl4pPr marL="398453" indent="-200020">
              <a:buFont typeface="Lucida Grande"/>
              <a:buChar char="-"/>
              <a:defRPr sz="16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640080331"/>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imple Layout - Title, header, Subheader, tex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B372CB4-BC72-5843-B18C-A6DA70EBB71E}"/>
              </a:ext>
            </a:extLst>
          </p:cNvPr>
          <p:cNvSpPr>
            <a:spLocks noGrp="1"/>
          </p:cNvSpPr>
          <p:nvPr>
            <p:ph type="title"/>
          </p:nvPr>
        </p:nvSpPr>
        <p:spPr>
          <a:xfrm>
            <a:off x="457321" y="457200"/>
            <a:ext cx="9457359" cy="731520"/>
          </a:xfrm>
        </p:spPr>
        <p:txBody>
          <a:bodyPr/>
          <a:lstStyle>
            <a:lvl1pPr>
              <a:defRPr>
                <a:solidFill>
                  <a:schemeClr val="tx1"/>
                </a:solidFill>
              </a:defRPr>
            </a:lvl1pPr>
          </a:lstStyle>
          <a:p>
            <a:r>
              <a:rPr lang="en-US" dirty="0"/>
              <a:t>Click to edit Master title style</a:t>
            </a:r>
          </a:p>
        </p:txBody>
      </p:sp>
      <p:sp>
        <p:nvSpPr>
          <p:cNvPr id="4" name="Content Placeholder 3">
            <a:extLst>
              <a:ext uri="{FF2B5EF4-FFF2-40B4-BE49-F238E27FC236}">
                <a16:creationId xmlns:a16="http://schemas.microsoft.com/office/drawing/2014/main" id="{FAEA1F2A-2A98-C741-B6CE-2AE83C9DEB22}"/>
              </a:ext>
            </a:extLst>
          </p:cNvPr>
          <p:cNvSpPr>
            <a:spLocks noGrp="1"/>
          </p:cNvSpPr>
          <p:nvPr>
            <p:ph sz="quarter" idx="10"/>
          </p:nvPr>
        </p:nvSpPr>
        <p:spPr>
          <a:xfrm>
            <a:off x="457319" y="1371601"/>
            <a:ext cx="9444911" cy="4838700"/>
          </a:xfrm>
        </p:spPr>
        <p:txBody>
          <a:bodyPr/>
          <a:lstStyle>
            <a:lvl1pPr>
              <a:spcBef>
                <a:spcPts val="1800"/>
              </a:spcBef>
              <a:buFontTx/>
              <a:buNone/>
              <a:defRPr sz="2000" b="1" i="0">
                <a:solidFill>
                  <a:schemeClr val="tx2"/>
                </a:solidFill>
                <a:latin typeface="+mn-lt"/>
                <a:ea typeface="Arial" charset="0"/>
                <a:cs typeface="Arial" charset="0"/>
              </a:defRPr>
            </a:lvl1pPr>
            <a:lvl2pPr marL="0" indent="0">
              <a:spcBef>
                <a:spcPts val="1200"/>
              </a:spcBef>
              <a:buFontTx/>
              <a:buNone/>
              <a:defRPr sz="1400" b="0">
                <a:solidFill>
                  <a:schemeClr val="tx1"/>
                </a:solidFill>
              </a:defRPr>
            </a:lvl2pPr>
            <a:lvl3pPr marL="0" indent="0">
              <a:spcBef>
                <a:spcPts val="1200"/>
              </a:spcBef>
              <a:buFontTx/>
              <a:buNone/>
              <a:defRPr sz="2000"/>
            </a:lvl3pPr>
            <a:lvl4pPr marL="201163" indent="-200020">
              <a:spcBef>
                <a:spcPts val="600"/>
              </a:spcBef>
              <a:buFont typeface="Arial" panose="020B0604020202020204" pitchFamily="34" charset="0"/>
              <a:buChar char="•"/>
              <a:defRPr sz="1800"/>
            </a:lvl4pPr>
            <a:lvl5pPr marL="402326" indent="-201163">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65576108"/>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2 page Image Layout - Title, text">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6077565" y="1"/>
            <a:ext cx="6114435" cy="6210300"/>
          </a:xfrm>
          <a:solidFill>
            <a:schemeClr val="bg1">
              <a:lumMod val="95000"/>
            </a:schemeClr>
          </a:solidFill>
        </p:spPr>
        <p:txBody>
          <a:bodyPr rtlCol="0" anchor="ctr">
            <a:noAutofit/>
          </a:bodyPr>
          <a:lstStyle>
            <a:lvl1pPr algn="ctr">
              <a:defRPr sz="9600" b="0" i="0">
                <a:solidFill>
                  <a:schemeClr val="bg1">
                    <a:lumMod val="85000"/>
                  </a:schemeClr>
                </a:solidFill>
                <a:latin typeface="+mn-lt"/>
                <a:cs typeface="Arial" charset="0"/>
              </a:defRPr>
            </a:lvl1pPr>
          </a:lstStyle>
          <a:p>
            <a:pPr lvl="0"/>
            <a:r>
              <a:rPr lang="en-US" noProof="0"/>
              <a:t>Click icon to add picture</a:t>
            </a:r>
            <a:endParaRPr lang="en-US" noProof="0" dirty="0"/>
          </a:p>
        </p:txBody>
      </p:sp>
      <p:sp>
        <p:nvSpPr>
          <p:cNvPr id="2" name="Title 1"/>
          <p:cNvSpPr>
            <a:spLocks noGrp="1"/>
          </p:cNvSpPr>
          <p:nvPr>
            <p:ph type="title"/>
          </p:nvPr>
        </p:nvSpPr>
        <p:spPr>
          <a:xfrm>
            <a:off x="457320" y="457200"/>
            <a:ext cx="5396365" cy="731520"/>
          </a:xfrm>
        </p:spPr>
        <p:txBody>
          <a:bodyPr/>
          <a:lstStyle>
            <a:lvl1pPr>
              <a:defRPr>
                <a:solidFill>
                  <a:schemeClr val="tx1"/>
                </a:solidFill>
              </a:defRPr>
            </a:lvl1pPr>
          </a:lstStyle>
          <a:p>
            <a:r>
              <a:rPr lang="en-US" dirty="0"/>
              <a:t>Click to edit Master title style</a:t>
            </a:r>
          </a:p>
        </p:txBody>
      </p:sp>
      <p:sp>
        <p:nvSpPr>
          <p:cNvPr id="4" name="Content Placeholder 3"/>
          <p:cNvSpPr>
            <a:spLocks noGrp="1"/>
          </p:cNvSpPr>
          <p:nvPr>
            <p:ph sz="quarter" idx="10"/>
          </p:nvPr>
        </p:nvSpPr>
        <p:spPr>
          <a:xfrm>
            <a:off x="457320" y="1371601"/>
            <a:ext cx="5396365" cy="4838700"/>
          </a:xfrm>
        </p:spPr>
        <p:txBody>
          <a:bodyPr/>
          <a:lstStyle>
            <a:lvl1pPr>
              <a:defRPr sz="2000"/>
            </a:lvl1pPr>
            <a:lvl2pPr>
              <a:defRPr sz="1800"/>
            </a:lvl2pPr>
            <a:lvl3pPr>
              <a:defRPr sz="1600"/>
            </a:lvl3pPr>
            <a:lvl4pPr>
              <a:defRPr sz="1800"/>
            </a:lvl4pPr>
            <a:lvl5pPr>
              <a:defRPr sz="18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015193492"/>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2 page image, Title, Header, text">
    <p:spTree>
      <p:nvGrpSpPr>
        <p:cNvPr id="1" name=""/>
        <p:cNvGrpSpPr/>
        <p:nvPr/>
      </p:nvGrpSpPr>
      <p:grpSpPr>
        <a:xfrm>
          <a:off x="0" y="0"/>
          <a:ext cx="0" cy="0"/>
          <a:chOff x="0" y="0"/>
          <a:chExt cx="0" cy="0"/>
        </a:xfrm>
      </p:grpSpPr>
      <p:sp>
        <p:nvSpPr>
          <p:cNvPr id="2" name="Title 1"/>
          <p:cNvSpPr>
            <a:spLocks noGrp="1"/>
          </p:cNvSpPr>
          <p:nvPr>
            <p:ph type="title"/>
          </p:nvPr>
        </p:nvSpPr>
        <p:spPr>
          <a:xfrm>
            <a:off x="457320" y="457200"/>
            <a:ext cx="5396365" cy="731520"/>
          </a:xfrm>
        </p:spPr>
        <p:txBody>
          <a:bodyPr/>
          <a:lstStyle>
            <a:lvl1pPr>
              <a:defRPr>
                <a:solidFill>
                  <a:schemeClr val="tx1"/>
                </a:solidFill>
              </a:defRPr>
            </a:lvl1pPr>
          </a:lstStyle>
          <a:p>
            <a:r>
              <a:rPr lang="en-US" dirty="0"/>
              <a:t>Click to edit Master title style</a:t>
            </a:r>
          </a:p>
        </p:txBody>
      </p:sp>
      <p:sp>
        <p:nvSpPr>
          <p:cNvPr id="4" name="Content Placeholder 3"/>
          <p:cNvSpPr>
            <a:spLocks noGrp="1"/>
          </p:cNvSpPr>
          <p:nvPr>
            <p:ph sz="quarter" idx="10"/>
          </p:nvPr>
        </p:nvSpPr>
        <p:spPr>
          <a:xfrm>
            <a:off x="457320" y="1371601"/>
            <a:ext cx="5396365" cy="4838700"/>
          </a:xfrm>
        </p:spPr>
        <p:txBody>
          <a:bodyPr/>
          <a:lstStyle>
            <a:lvl1pPr>
              <a:defRPr sz="2000" b="1" i="0">
                <a:solidFill>
                  <a:schemeClr val="tx2"/>
                </a:solidFill>
                <a:latin typeface="+mn-lt"/>
                <a:cs typeface="Arial" charset="0"/>
              </a:defRPr>
            </a:lvl1pPr>
            <a:lvl2pPr marL="0" indent="0">
              <a:spcBef>
                <a:spcPts val="1200"/>
              </a:spcBef>
              <a:buFontTx/>
              <a:buNone/>
              <a:defRPr sz="2000">
                <a:latin typeface="+mn-lt"/>
              </a:defRPr>
            </a:lvl2pPr>
            <a:lvl3pPr marL="200020" indent="-200020">
              <a:spcBef>
                <a:spcPts val="600"/>
              </a:spcBef>
              <a:buFont typeface="Arial"/>
              <a:buChar char="•"/>
              <a:defRPr sz="1800">
                <a:latin typeface="+mn-lt"/>
              </a:defRPr>
            </a:lvl3pPr>
            <a:lvl4pPr marL="398453" indent="-200020">
              <a:buFont typeface="Lucida Grande"/>
              <a:buChar char="-"/>
              <a:defRPr sz="1600">
                <a:latin typeface="+mn-lt"/>
              </a:defRPr>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Picture Placeholder 5"/>
          <p:cNvSpPr>
            <a:spLocks noGrp="1"/>
          </p:cNvSpPr>
          <p:nvPr>
            <p:ph type="pic" sz="quarter" idx="11"/>
          </p:nvPr>
        </p:nvSpPr>
        <p:spPr>
          <a:xfrm>
            <a:off x="6077565" y="1"/>
            <a:ext cx="6114435" cy="6210300"/>
          </a:xfrm>
          <a:solidFill>
            <a:schemeClr val="bg1">
              <a:lumMod val="95000"/>
            </a:schemeClr>
          </a:solidFill>
        </p:spPr>
        <p:txBody>
          <a:bodyPr rtlCol="0" anchor="ctr">
            <a:noAutofit/>
          </a:bodyPr>
          <a:lstStyle>
            <a:lvl1pPr algn="ctr">
              <a:defRPr sz="9600" b="0" i="0">
                <a:solidFill>
                  <a:schemeClr val="bg1">
                    <a:lumMod val="85000"/>
                  </a:schemeClr>
                </a:solidFill>
                <a:latin typeface="+mn-lt"/>
                <a:cs typeface="Arial" charset="0"/>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819647665"/>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Full page image layout">
    <p:spTree>
      <p:nvGrpSpPr>
        <p:cNvPr id="1" name=""/>
        <p:cNvGrpSpPr/>
        <p:nvPr/>
      </p:nvGrpSpPr>
      <p:grpSpPr>
        <a:xfrm>
          <a:off x="0" y="0"/>
          <a:ext cx="0" cy="0"/>
          <a:chOff x="0" y="0"/>
          <a:chExt cx="0" cy="0"/>
        </a:xfrm>
      </p:grpSpPr>
      <p:sp>
        <p:nvSpPr>
          <p:cNvPr id="2" name="Picture Placeholder 5"/>
          <p:cNvSpPr>
            <a:spLocks noGrp="1"/>
          </p:cNvSpPr>
          <p:nvPr>
            <p:ph type="pic" sz="quarter" idx="11"/>
          </p:nvPr>
        </p:nvSpPr>
        <p:spPr>
          <a:xfrm>
            <a:off x="1" y="0"/>
            <a:ext cx="12192000" cy="6858000"/>
          </a:xfrm>
          <a:solidFill>
            <a:schemeClr val="bg1">
              <a:lumMod val="95000"/>
            </a:schemeClr>
          </a:solidFill>
        </p:spPr>
        <p:txBody>
          <a:bodyPr rtlCol="0" anchor="ctr">
            <a:noAutofit/>
          </a:bodyPr>
          <a:lstStyle>
            <a:lvl1pPr algn="ctr">
              <a:defRPr sz="9600" b="0" i="0">
                <a:solidFill>
                  <a:schemeClr val="bg1">
                    <a:lumMod val="85000"/>
                  </a:schemeClr>
                </a:solidFill>
                <a:latin typeface="+mn-lt"/>
                <a:cs typeface="Arial" charset="0"/>
              </a:defRPr>
            </a:lvl1pPr>
          </a:lstStyle>
          <a:p>
            <a:pPr lvl="0"/>
            <a:r>
              <a:rPr lang="en-US" noProof="0"/>
              <a:t>Click icon to add picture</a:t>
            </a:r>
            <a:endParaRPr lang="en-US" noProof="0" dirty="0"/>
          </a:p>
        </p:txBody>
      </p:sp>
      <p:sp>
        <p:nvSpPr>
          <p:cNvPr id="5" name="Text Placeholder 4">
            <a:extLst>
              <a:ext uri="{FF2B5EF4-FFF2-40B4-BE49-F238E27FC236}">
                <a16:creationId xmlns:a16="http://schemas.microsoft.com/office/drawing/2014/main" id="{C72943D5-ACF5-524F-A947-026C2A03CBAA}"/>
              </a:ext>
            </a:extLst>
          </p:cNvPr>
          <p:cNvSpPr>
            <a:spLocks noGrp="1"/>
          </p:cNvSpPr>
          <p:nvPr>
            <p:ph type="body" sz="quarter" idx="12"/>
          </p:nvPr>
        </p:nvSpPr>
        <p:spPr>
          <a:xfrm>
            <a:off x="274038" y="6407356"/>
            <a:ext cx="1634775" cy="450645"/>
          </a:xfrm>
        </p:spPr>
        <p:txBody>
          <a:bodyPr/>
          <a:lstStyle>
            <a:lvl1pPr marL="342891" indent="-342891">
              <a:buSzPct val="200000"/>
              <a:buFontTx/>
              <a:buBlip>
                <a:blip r:embed="rId2"/>
              </a:buBlip>
              <a:defRPr sz="3751"/>
            </a:lvl1pPr>
            <a:lvl2pPr marL="200020" indent="-200020">
              <a:buFontTx/>
              <a:buBlip>
                <a:blip r:embed="rId3"/>
              </a:buBlip>
              <a:defRPr sz="5000"/>
            </a:lvl2pPr>
            <a:lvl3pPr marL="398453" indent="-200020">
              <a:buFontTx/>
              <a:buBlip>
                <a:blip r:embed="rId3"/>
              </a:buBlip>
              <a:defRPr sz="5000"/>
            </a:lvl3pPr>
            <a:lvl4pPr marL="622284" indent="-200020">
              <a:buFontTx/>
              <a:buBlip>
                <a:blip r:embed="rId3"/>
              </a:buBlip>
              <a:defRPr sz="5000"/>
            </a:lvl4pPr>
            <a:lvl5pPr marL="806431" indent="-182558">
              <a:buFontTx/>
              <a:buBlip>
                <a:blip r:embed="rId3"/>
              </a:buBlip>
              <a:defRPr sz="5000"/>
            </a:lvl5pPr>
          </a:lstStyle>
          <a:p>
            <a:pPr lvl="0"/>
            <a:r>
              <a:rPr lang="en-US"/>
              <a:t>Click to edit Master text styles</a:t>
            </a:r>
          </a:p>
        </p:txBody>
      </p:sp>
    </p:spTree>
    <p:extLst>
      <p:ext uri="{BB962C8B-B14F-4D97-AF65-F5344CB8AC3E}">
        <p14:creationId xmlns:p14="http://schemas.microsoft.com/office/powerpoint/2010/main" val="70078550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Opposing ideas, with background image">
    <p:spTree>
      <p:nvGrpSpPr>
        <p:cNvPr id="1" name=""/>
        <p:cNvGrpSpPr/>
        <p:nvPr/>
      </p:nvGrpSpPr>
      <p:grpSpPr>
        <a:xfrm>
          <a:off x="0" y="0"/>
          <a:ext cx="0" cy="0"/>
          <a:chOff x="0" y="0"/>
          <a:chExt cx="0" cy="0"/>
        </a:xfrm>
      </p:grpSpPr>
      <p:sp>
        <p:nvSpPr>
          <p:cNvPr id="2" name="Picture Placeholder 5">
            <a:extLst>
              <a:ext uri="{FF2B5EF4-FFF2-40B4-BE49-F238E27FC236}">
                <a16:creationId xmlns:a16="http://schemas.microsoft.com/office/drawing/2014/main" id="{2BDFCA7F-4CD9-714D-B4D7-E854E65D8D80}"/>
              </a:ext>
            </a:extLst>
          </p:cNvPr>
          <p:cNvSpPr>
            <a:spLocks noGrp="1"/>
          </p:cNvSpPr>
          <p:nvPr>
            <p:ph type="pic" sz="quarter" idx="12"/>
          </p:nvPr>
        </p:nvSpPr>
        <p:spPr>
          <a:xfrm>
            <a:off x="8355" y="1"/>
            <a:ext cx="6092687" cy="6210300"/>
          </a:xfrm>
          <a:solidFill>
            <a:schemeClr val="bg1">
              <a:lumMod val="95000"/>
            </a:schemeClr>
          </a:solidFill>
        </p:spPr>
        <p:txBody>
          <a:bodyPr rtlCol="0" anchor="ctr">
            <a:noAutofit/>
          </a:bodyPr>
          <a:lstStyle>
            <a:lvl1pPr algn="ctr">
              <a:defRPr sz="9600" b="0" i="0">
                <a:solidFill>
                  <a:schemeClr val="bg1">
                    <a:lumMod val="85000"/>
                  </a:schemeClr>
                </a:solidFill>
                <a:latin typeface="+mn-lt"/>
                <a:cs typeface="Arial" charset="0"/>
              </a:defRPr>
            </a:lvl1pPr>
          </a:lstStyle>
          <a:p>
            <a:pPr lvl="0"/>
            <a:r>
              <a:rPr lang="en-US" noProof="0"/>
              <a:t>Click icon to add picture</a:t>
            </a:r>
            <a:endParaRPr lang="en-US" noProof="0" dirty="0"/>
          </a:p>
        </p:txBody>
      </p:sp>
      <p:sp>
        <p:nvSpPr>
          <p:cNvPr id="3" name="Picture Placeholder 5">
            <a:extLst>
              <a:ext uri="{FF2B5EF4-FFF2-40B4-BE49-F238E27FC236}">
                <a16:creationId xmlns:a16="http://schemas.microsoft.com/office/drawing/2014/main" id="{A0AB7ECF-AF35-0B4F-985B-CE959695719C}"/>
              </a:ext>
            </a:extLst>
          </p:cNvPr>
          <p:cNvSpPr>
            <a:spLocks noGrp="1"/>
          </p:cNvSpPr>
          <p:nvPr>
            <p:ph type="pic" sz="quarter" idx="11"/>
          </p:nvPr>
        </p:nvSpPr>
        <p:spPr>
          <a:xfrm>
            <a:off x="6099314" y="1"/>
            <a:ext cx="6092687" cy="6210300"/>
          </a:xfrm>
          <a:solidFill>
            <a:schemeClr val="bg1">
              <a:lumMod val="95000"/>
            </a:schemeClr>
          </a:solidFill>
        </p:spPr>
        <p:txBody>
          <a:bodyPr rtlCol="0" anchor="ctr">
            <a:noAutofit/>
          </a:bodyPr>
          <a:lstStyle>
            <a:lvl1pPr algn="ctr">
              <a:defRPr sz="9600" b="0" i="0">
                <a:solidFill>
                  <a:schemeClr val="bg1">
                    <a:lumMod val="85000"/>
                  </a:schemeClr>
                </a:solidFill>
                <a:latin typeface="+mn-lt"/>
                <a:cs typeface="Arial" charset="0"/>
              </a:defRPr>
            </a:lvl1pPr>
          </a:lstStyle>
          <a:p>
            <a:pPr lvl="0"/>
            <a:r>
              <a:rPr lang="en-US" noProof="0"/>
              <a:t>Click icon to add picture</a:t>
            </a:r>
            <a:endParaRPr lang="en-US" noProof="0" dirty="0"/>
          </a:p>
        </p:txBody>
      </p:sp>
      <p:sp>
        <p:nvSpPr>
          <p:cNvPr id="4" name="Title 1">
            <a:extLst>
              <a:ext uri="{FF2B5EF4-FFF2-40B4-BE49-F238E27FC236}">
                <a16:creationId xmlns:a16="http://schemas.microsoft.com/office/drawing/2014/main" id="{28B1E5BF-5D5C-434B-94A2-654E744B8DC9}"/>
              </a:ext>
            </a:extLst>
          </p:cNvPr>
          <p:cNvSpPr>
            <a:spLocks noGrp="1"/>
          </p:cNvSpPr>
          <p:nvPr>
            <p:ph type="ctrTitle"/>
          </p:nvPr>
        </p:nvSpPr>
        <p:spPr>
          <a:xfrm>
            <a:off x="3189775" y="1504121"/>
            <a:ext cx="2911267" cy="3657600"/>
          </a:xfrm>
          <a:solidFill>
            <a:schemeClr val="tx2"/>
          </a:solidFill>
        </p:spPr>
        <p:txBody>
          <a:bodyPr lIns="182880" rIns="182880" anchor="ctr"/>
          <a:lstStyle>
            <a:lvl1pPr algn="r">
              <a:lnSpc>
                <a:spcPct val="90000"/>
              </a:lnSpc>
              <a:defRPr sz="2000" b="1" i="0" baseline="0">
                <a:solidFill>
                  <a:schemeClr val="bg1"/>
                </a:solidFill>
                <a:latin typeface="+mn-lt"/>
                <a:ea typeface="Arial" charset="0"/>
                <a:cs typeface="Arial" charset="0"/>
              </a:defRPr>
            </a:lvl1pPr>
          </a:lstStyle>
          <a:p>
            <a:r>
              <a:rPr lang="en-US"/>
              <a:t>Click to edit Master title style</a:t>
            </a:r>
            <a:endParaRPr lang="en-US" dirty="0"/>
          </a:p>
        </p:txBody>
      </p:sp>
      <p:sp>
        <p:nvSpPr>
          <p:cNvPr id="5" name="Text Placeholder 3">
            <a:extLst>
              <a:ext uri="{FF2B5EF4-FFF2-40B4-BE49-F238E27FC236}">
                <a16:creationId xmlns:a16="http://schemas.microsoft.com/office/drawing/2014/main" id="{338E9121-D362-254E-BBF5-2F509A16DFC1}"/>
              </a:ext>
            </a:extLst>
          </p:cNvPr>
          <p:cNvSpPr>
            <a:spLocks noGrp="1"/>
          </p:cNvSpPr>
          <p:nvPr>
            <p:ph type="body" sz="quarter" idx="13"/>
          </p:nvPr>
        </p:nvSpPr>
        <p:spPr>
          <a:xfrm>
            <a:off x="6099315" y="1504121"/>
            <a:ext cx="2908549" cy="3657600"/>
          </a:xfrm>
          <a:solidFill>
            <a:schemeClr val="accent4"/>
          </a:solidFill>
        </p:spPr>
        <p:txBody>
          <a:bodyPr lIns="182880" rIns="182880" anchor="ctr"/>
          <a:lstStyle>
            <a:lvl1pPr algn="l">
              <a:lnSpc>
                <a:spcPct val="90000"/>
              </a:lnSpc>
              <a:defRPr sz="2000" b="1" i="0">
                <a:solidFill>
                  <a:schemeClr val="tx1"/>
                </a:solidFill>
                <a:latin typeface="+mn-lt"/>
                <a:ea typeface="Arial" charset="0"/>
                <a:cs typeface="Arial" charset="0"/>
              </a:defRPr>
            </a:lvl1pPr>
            <a:lvl2pPr>
              <a:defRPr b="1" i="0">
                <a:latin typeface="MetLife Circular" charset="0"/>
                <a:ea typeface="MetLife Circular" charset="0"/>
                <a:cs typeface="MetLife Circular" charset="0"/>
              </a:defRPr>
            </a:lvl2pPr>
            <a:lvl3pPr>
              <a:defRPr b="1" i="0">
                <a:latin typeface="MetLife Circular" charset="0"/>
                <a:ea typeface="MetLife Circular" charset="0"/>
                <a:cs typeface="MetLife Circular" charset="0"/>
              </a:defRPr>
            </a:lvl3pPr>
            <a:lvl4pPr>
              <a:defRPr b="1" i="0">
                <a:latin typeface="MetLife Circular" charset="0"/>
                <a:ea typeface="MetLife Circular" charset="0"/>
                <a:cs typeface="MetLife Circular" charset="0"/>
              </a:defRPr>
            </a:lvl4pPr>
            <a:lvl5pPr>
              <a:defRPr b="1" i="0">
                <a:latin typeface="MetLife Circular" charset="0"/>
                <a:ea typeface="MetLife Circular" charset="0"/>
                <a:cs typeface="MetLife Circular" charset="0"/>
              </a:defRPr>
            </a:lvl5pPr>
          </a:lstStyle>
          <a:p>
            <a:pPr lvl="0"/>
            <a:r>
              <a:rPr lang="en-US"/>
              <a:t>Click to edit Master text styles</a:t>
            </a:r>
          </a:p>
        </p:txBody>
      </p:sp>
    </p:spTree>
    <p:extLst>
      <p:ext uri="{BB962C8B-B14F-4D97-AF65-F5344CB8AC3E}">
        <p14:creationId xmlns:p14="http://schemas.microsoft.com/office/powerpoint/2010/main" val="1523337392"/>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3 column layout w/ 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321" y="457200"/>
            <a:ext cx="9457359" cy="731520"/>
          </a:xfrm>
        </p:spPr>
        <p:txBody>
          <a:bodyPr/>
          <a:lstStyle>
            <a:lvl1pPr>
              <a:defRPr>
                <a:solidFill>
                  <a:schemeClr val="tx1"/>
                </a:solidFill>
              </a:defRPr>
            </a:lvl1pPr>
          </a:lstStyle>
          <a:p>
            <a:r>
              <a:rPr lang="en-US"/>
              <a:t>Click to edit Master title style</a:t>
            </a:r>
            <a:endParaRPr lang="en-US" dirty="0"/>
          </a:p>
        </p:txBody>
      </p:sp>
      <p:sp>
        <p:nvSpPr>
          <p:cNvPr id="4" name="Content Placeholder 3"/>
          <p:cNvSpPr>
            <a:spLocks noGrp="1"/>
          </p:cNvSpPr>
          <p:nvPr>
            <p:ph sz="quarter" idx="10"/>
          </p:nvPr>
        </p:nvSpPr>
        <p:spPr>
          <a:xfrm>
            <a:off x="457319" y="1371601"/>
            <a:ext cx="3885931" cy="4838700"/>
          </a:xfrm>
        </p:spPr>
        <p:txBody>
          <a:bodyPr/>
          <a:lstStyle>
            <a:lvl1pPr>
              <a:defRPr sz="2000"/>
            </a:lvl1pPr>
            <a:lvl2pPr>
              <a:defRPr sz="1800"/>
            </a:lvl2pPr>
            <a:lvl3pPr>
              <a:defRPr sz="1600"/>
            </a:lvl3pPr>
            <a:lvl4pPr>
              <a:defRPr sz="1800"/>
            </a:lvl4pPr>
            <a:lvl5pPr>
              <a:defRPr sz="18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596813175"/>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3 column layout w/ Title, header,  text">
    <p:spTree>
      <p:nvGrpSpPr>
        <p:cNvPr id="1" name=""/>
        <p:cNvGrpSpPr/>
        <p:nvPr/>
      </p:nvGrpSpPr>
      <p:grpSpPr>
        <a:xfrm>
          <a:off x="0" y="0"/>
          <a:ext cx="0" cy="0"/>
          <a:chOff x="0" y="0"/>
          <a:chExt cx="0" cy="0"/>
        </a:xfrm>
      </p:grpSpPr>
      <p:sp>
        <p:nvSpPr>
          <p:cNvPr id="2" name="Title 1"/>
          <p:cNvSpPr>
            <a:spLocks noGrp="1"/>
          </p:cNvSpPr>
          <p:nvPr>
            <p:ph type="title"/>
          </p:nvPr>
        </p:nvSpPr>
        <p:spPr>
          <a:xfrm>
            <a:off x="457321" y="457200"/>
            <a:ext cx="9457359" cy="731520"/>
          </a:xfrm>
        </p:spPr>
        <p:txBody>
          <a:bodyPr/>
          <a:lstStyle>
            <a:lvl1pPr>
              <a:defRPr>
                <a:solidFill>
                  <a:schemeClr val="tx1"/>
                </a:solidFill>
              </a:defRPr>
            </a:lvl1pPr>
          </a:lstStyle>
          <a:p>
            <a:r>
              <a:rPr lang="en-US" dirty="0"/>
              <a:t>Click to edit Master title style</a:t>
            </a:r>
          </a:p>
        </p:txBody>
      </p:sp>
      <p:sp>
        <p:nvSpPr>
          <p:cNvPr id="4" name="Content Placeholder 3"/>
          <p:cNvSpPr>
            <a:spLocks noGrp="1"/>
          </p:cNvSpPr>
          <p:nvPr>
            <p:ph sz="quarter" idx="10"/>
          </p:nvPr>
        </p:nvSpPr>
        <p:spPr>
          <a:xfrm>
            <a:off x="457319" y="1371601"/>
            <a:ext cx="3887212" cy="4838700"/>
          </a:xfrm>
        </p:spPr>
        <p:txBody>
          <a:bodyPr/>
          <a:lstStyle>
            <a:lvl1pPr>
              <a:spcBef>
                <a:spcPts val="1800"/>
              </a:spcBef>
              <a:defRPr sz="2000" b="1" i="0">
                <a:solidFill>
                  <a:schemeClr val="tx2"/>
                </a:solidFill>
                <a:latin typeface="+mn-lt"/>
                <a:cs typeface="Arial" charset="0"/>
              </a:defRPr>
            </a:lvl1pPr>
            <a:lvl2pPr marL="0" indent="0">
              <a:spcBef>
                <a:spcPts val="1200"/>
              </a:spcBef>
              <a:buFontTx/>
              <a:buNone/>
              <a:defRPr sz="2000">
                <a:latin typeface="+mn-lt"/>
              </a:defRPr>
            </a:lvl2pPr>
            <a:lvl3pPr marL="200020" indent="-200020">
              <a:spcBef>
                <a:spcPts val="600"/>
              </a:spcBef>
              <a:buFont typeface="Arial"/>
              <a:buChar char="•"/>
              <a:defRPr sz="1800">
                <a:latin typeface="+mn-lt"/>
              </a:defRPr>
            </a:lvl3pPr>
            <a:lvl4pPr marL="398453" indent="-200020">
              <a:buFont typeface="Lucida Grande"/>
              <a:buChar char="-"/>
              <a:defRPr sz="1600">
                <a:latin typeface="+mn-lt"/>
              </a:defRPr>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293287996"/>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7130635"/>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_1L Title | Subtitl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247C428-65EF-4097-8D54-253C04E1A890}"/>
              </a:ext>
            </a:extLst>
          </p:cNvPr>
          <p:cNvSpPr/>
          <p:nvPr/>
        </p:nvSpPr>
        <p:spPr>
          <a:xfrm>
            <a:off x="-1" y="1600201"/>
            <a:ext cx="6095999" cy="41147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solidFill>
                <a:schemeClr val="bg1"/>
              </a:solidFill>
              <a:cs typeface="Open Sans Bold"/>
            </a:endParaRPr>
          </a:p>
        </p:txBody>
      </p:sp>
      <p:sp>
        <p:nvSpPr>
          <p:cNvPr id="4" name="Text Placeholder 3">
            <a:extLst>
              <a:ext uri="{FF2B5EF4-FFF2-40B4-BE49-F238E27FC236}">
                <a16:creationId xmlns:a16="http://schemas.microsoft.com/office/drawing/2014/main" id="{96432AAC-830D-46B9-B3E6-CA737FE14636}"/>
              </a:ext>
            </a:extLst>
          </p:cNvPr>
          <p:cNvSpPr>
            <a:spLocks noGrp="1"/>
          </p:cNvSpPr>
          <p:nvPr>
            <p:ph type="body" sz="quarter" idx="11" hasCustomPrompt="1"/>
          </p:nvPr>
        </p:nvSpPr>
        <p:spPr>
          <a:xfrm>
            <a:off x="457199" y="5715003"/>
            <a:ext cx="11274552" cy="337661"/>
          </a:xfrm>
        </p:spPr>
        <p:txBody>
          <a:bodyPr lIns="0" tIns="0" rIns="0" bIns="0" anchor="b" anchorCtr="0">
            <a:noAutofit/>
          </a:bodyPr>
          <a:lstStyle>
            <a:lvl1pPr marL="54848" indent="-54848">
              <a:spcBef>
                <a:spcPts val="200"/>
              </a:spcBef>
              <a:defRPr sz="800">
                <a:solidFill>
                  <a:schemeClr val="bg1">
                    <a:lumMod val="50000"/>
                  </a:schemeClr>
                </a:solidFill>
              </a:defRPr>
            </a:lvl1pPr>
          </a:lstStyle>
          <a:p>
            <a:pPr lvl="0"/>
            <a:r>
              <a:rPr lang="en-US" dirty="0"/>
              <a:t>Footer</a:t>
            </a:r>
          </a:p>
        </p:txBody>
      </p:sp>
      <p:sp>
        <p:nvSpPr>
          <p:cNvPr id="6" name="Text Placeholder 5">
            <a:extLst>
              <a:ext uri="{FF2B5EF4-FFF2-40B4-BE49-F238E27FC236}">
                <a16:creationId xmlns:a16="http://schemas.microsoft.com/office/drawing/2014/main" id="{235961E6-2319-46C5-8C34-76DC8791997E}"/>
              </a:ext>
            </a:extLst>
          </p:cNvPr>
          <p:cNvSpPr>
            <a:spLocks noGrp="1"/>
          </p:cNvSpPr>
          <p:nvPr>
            <p:ph type="body" sz="quarter" idx="12"/>
          </p:nvPr>
        </p:nvSpPr>
        <p:spPr>
          <a:xfrm>
            <a:off x="457203" y="4676778"/>
            <a:ext cx="5175504" cy="97154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ext Placeholder 5">
            <a:extLst>
              <a:ext uri="{FF2B5EF4-FFF2-40B4-BE49-F238E27FC236}">
                <a16:creationId xmlns:a16="http://schemas.microsoft.com/office/drawing/2014/main" id="{E9518719-B1EA-493B-90F4-98AE50ECA489}"/>
              </a:ext>
            </a:extLst>
          </p:cNvPr>
          <p:cNvSpPr>
            <a:spLocks noGrp="1"/>
          </p:cNvSpPr>
          <p:nvPr>
            <p:ph type="body" sz="quarter" idx="13"/>
          </p:nvPr>
        </p:nvSpPr>
        <p:spPr>
          <a:xfrm>
            <a:off x="6096000" y="1600201"/>
            <a:ext cx="6096001" cy="4114798"/>
          </a:xfrm>
          <a:solidFill>
            <a:schemeClr val="accent2"/>
          </a:solidFill>
        </p:spPr>
        <p:txBody>
          <a:bodyPr lIns="365760" tIns="1737360" rIns="365760" ancho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5">
            <a:extLst>
              <a:ext uri="{FF2B5EF4-FFF2-40B4-BE49-F238E27FC236}">
                <a16:creationId xmlns:a16="http://schemas.microsoft.com/office/drawing/2014/main" id="{5B8A8E09-6437-404A-B338-A0A222782042}"/>
              </a:ext>
            </a:extLst>
          </p:cNvPr>
          <p:cNvSpPr>
            <a:spLocks noGrp="1"/>
          </p:cNvSpPr>
          <p:nvPr>
            <p:ph type="body" sz="quarter" idx="15" hasCustomPrompt="1"/>
          </p:nvPr>
        </p:nvSpPr>
        <p:spPr>
          <a:xfrm>
            <a:off x="457200" y="3924301"/>
            <a:ext cx="5175504" cy="723900"/>
          </a:xfrm>
        </p:spPr>
        <p:txBody>
          <a:bodyPr anchor="b"/>
          <a:lstStyle>
            <a:lvl1pPr>
              <a:defRPr sz="5998" b="1">
                <a:solidFill>
                  <a:schemeClr val="accent3"/>
                </a:solidFill>
              </a:defRPr>
            </a:lvl1pPr>
          </a:lstStyle>
          <a:p>
            <a:pPr lvl="0"/>
            <a:r>
              <a:rPr lang="en-US" dirty="0"/>
              <a:t>###</a:t>
            </a:r>
          </a:p>
        </p:txBody>
      </p:sp>
      <p:sp>
        <p:nvSpPr>
          <p:cNvPr id="9" name="Text Placeholder 5">
            <a:extLst>
              <a:ext uri="{FF2B5EF4-FFF2-40B4-BE49-F238E27FC236}">
                <a16:creationId xmlns:a16="http://schemas.microsoft.com/office/drawing/2014/main" id="{3CBF7890-95B7-431D-B594-0A8F5264FF3C}"/>
              </a:ext>
            </a:extLst>
          </p:cNvPr>
          <p:cNvSpPr>
            <a:spLocks noGrp="1"/>
          </p:cNvSpPr>
          <p:nvPr>
            <p:ph type="body" sz="quarter" idx="16"/>
          </p:nvPr>
        </p:nvSpPr>
        <p:spPr>
          <a:xfrm>
            <a:off x="457203" y="2730503"/>
            <a:ext cx="5175504" cy="860425"/>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ext Placeholder 5">
            <a:extLst>
              <a:ext uri="{FF2B5EF4-FFF2-40B4-BE49-F238E27FC236}">
                <a16:creationId xmlns:a16="http://schemas.microsoft.com/office/drawing/2014/main" id="{61A08C3A-2481-4F14-93FE-FC4C83BAAC1E}"/>
              </a:ext>
            </a:extLst>
          </p:cNvPr>
          <p:cNvSpPr>
            <a:spLocks noGrp="1"/>
          </p:cNvSpPr>
          <p:nvPr>
            <p:ph type="body" sz="quarter" idx="17" hasCustomPrompt="1"/>
          </p:nvPr>
        </p:nvSpPr>
        <p:spPr>
          <a:xfrm>
            <a:off x="457200" y="1978026"/>
            <a:ext cx="5175504" cy="723900"/>
          </a:xfrm>
        </p:spPr>
        <p:txBody>
          <a:bodyPr anchor="b"/>
          <a:lstStyle>
            <a:lvl1pPr>
              <a:defRPr sz="5998" b="1">
                <a:solidFill>
                  <a:schemeClr val="accent3"/>
                </a:solidFill>
              </a:defRPr>
            </a:lvl1pPr>
          </a:lstStyle>
          <a:p>
            <a:pPr lvl="0"/>
            <a:r>
              <a:rPr lang="en-US" dirty="0"/>
              <a:t>###</a:t>
            </a:r>
          </a:p>
        </p:txBody>
      </p:sp>
      <p:cxnSp>
        <p:nvCxnSpPr>
          <p:cNvPr id="7" name="Straight Connector 6">
            <a:extLst>
              <a:ext uri="{FF2B5EF4-FFF2-40B4-BE49-F238E27FC236}">
                <a16:creationId xmlns:a16="http://schemas.microsoft.com/office/drawing/2014/main" id="{7E67D0F9-DDA4-43A3-A1F0-71E09777C7C5}"/>
              </a:ext>
            </a:extLst>
          </p:cNvPr>
          <p:cNvCxnSpPr/>
          <p:nvPr/>
        </p:nvCxnSpPr>
        <p:spPr>
          <a:xfrm>
            <a:off x="457200" y="3657599"/>
            <a:ext cx="5175504" cy="0"/>
          </a:xfrm>
          <a:prstGeom prst="line">
            <a:avLst/>
          </a:prstGeom>
          <a:ln w="12700" cmpd="sng">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0" name="Title 9">
            <a:extLst>
              <a:ext uri="{FF2B5EF4-FFF2-40B4-BE49-F238E27FC236}">
                <a16:creationId xmlns:a16="http://schemas.microsoft.com/office/drawing/2014/main" id="{B716B0C9-402A-406B-99C1-833F170F0814}"/>
              </a:ext>
            </a:extLst>
          </p:cNvPr>
          <p:cNvSpPr>
            <a:spLocks noGrp="1"/>
          </p:cNvSpPr>
          <p:nvPr>
            <p:ph type="title" hasCustomPrompt="1"/>
          </p:nvPr>
        </p:nvSpPr>
        <p:spPr>
          <a:xfrm>
            <a:off x="457201" y="457200"/>
            <a:ext cx="11277600" cy="457200"/>
          </a:xfrm>
        </p:spPr>
        <p:txBody>
          <a:bodyPr/>
          <a:lstStyle>
            <a:lvl1pPr>
              <a:defRPr/>
            </a:lvl1pPr>
          </a:lstStyle>
          <a:p>
            <a:r>
              <a:rPr lang="en-US" dirty="0"/>
              <a:t>Title</a:t>
            </a:r>
            <a:endParaRPr lang="en-PH" dirty="0"/>
          </a:p>
        </p:txBody>
      </p:sp>
      <p:sp>
        <p:nvSpPr>
          <p:cNvPr id="14" name="Text Placeholder 4">
            <a:extLst>
              <a:ext uri="{FF2B5EF4-FFF2-40B4-BE49-F238E27FC236}">
                <a16:creationId xmlns:a16="http://schemas.microsoft.com/office/drawing/2014/main" id="{37280B72-C45F-435E-A037-88864A4DA6E9}"/>
              </a:ext>
            </a:extLst>
          </p:cNvPr>
          <p:cNvSpPr>
            <a:spLocks noGrp="1"/>
          </p:cNvSpPr>
          <p:nvPr>
            <p:ph type="body" sz="quarter" idx="10"/>
          </p:nvPr>
        </p:nvSpPr>
        <p:spPr>
          <a:xfrm>
            <a:off x="457201" y="1143000"/>
            <a:ext cx="11277600" cy="457200"/>
          </a:xfrm>
        </p:spPr>
        <p:txBody>
          <a:bodyPr/>
          <a:lstStyle>
            <a:lvl1pPr>
              <a:defRPr sz="1400"/>
            </a:lvl1pPr>
          </a:lstStyle>
          <a:p>
            <a:pPr lvl="0"/>
            <a:r>
              <a:rPr lang="en-US"/>
              <a:t>Click to edit Master text styles</a:t>
            </a:r>
          </a:p>
        </p:txBody>
      </p:sp>
    </p:spTree>
    <p:extLst>
      <p:ext uri="{BB962C8B-B14F-4D97-AF65-F5344CB8AC3E}">
        <p14:creationId xmlns:p14="http://schemas.microsoft.com/office/powerpoint/2010/main" val="23536682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2 page Image layout w/ Statem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18A3489-4002-4D2A-9C7C-39AA77C4ABB2}"/>
              </a:ext>
            </a:extLst>
          </p:cNvPr>
          <p:cNvSpPr/>
          <p:nvPr userDrawn="1"/>
        </p:nvSpPr>
        <p:spPr>
          <a:xfrm>
            <a:off x="0" y="1"/>
            <a:ext cx="6094413" cy="621823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cs typeface="Arial" charset="0"/>
            </a:endParaRPr>
          </a:p>
        </p:txBody>
      </p:sp>
      <p:sp>
        <p:nvSpPr>
          <p:cNvPr id="3" name="Title 1">
            <a:extLst>
              <a:ext uri="{FF2B5EF4-FFF2-40B4-BE49-F238E27FC236}">
                <a16:creationId xmlns:a16="http://schemas.microsoft.com/office/drawing/2014/main" id="{34C1DF0D-FF9A-7B4F-8D13-A4E9D520B30A}"/>
              </a:ext>
            </a:extLst>
          </p:cNvPr>
          <p:cNvSpPr>
            <a:spLocks noGrp="1"/>
          </p:cNvSpPr>
          <p:nvPr>
            <p:ph type="ctrTitle"/>
          </p:nvPr>
        </p:nvSpPr>
        <p:spPr>
          <a:xfrm>
            <a:off x="457320" y="455613"/>
            <a:ext cx="5375157" cy="5428352"/>
          </a:xfrm>
        </p:spPr>
        <p:txBody>
          <a:bodyPr anchor="ctr"/>
          <a:lstStyle>
            <a:lvl1pPr algn="l">
              <a:lnSpc>
                <a:spcPct val="80000"/>
              </a:lnSpc>
              <a:defRPr sz="4800" b="1" i="0">
                <a:solidFill>
                  <a:schemeClr val="bg1"/>
                </a:solidFill>
                <a:latin typeface="+mj-lt"/>
                <a:ea typeface="Georgia Bold" charset="0"/>
                <a:cs typeface="Georgia Bold" charset="0"/>
              </a:defRPr>
            </a:lvl1pPr>
          </a:lstStyle>
          <a:p>
            <a:r>
              <a:rPr lang="en-US"/>
              <a:t>Click to edit Master title style</a:t>
            </a:r>
            <a:endParaRPr lang="en-US" dirty="0"/>
          </a:p>
        </p:txBody>
      </p:sp>
      <p:sp>
        <p:nvSpPr>
          <p:cNvPr id="4" name="Picture Placeholder 5">
            <a:extLst>
              <a:ext uri="{FF2B5EF4-FFF2-40B4-BE49-F238E27FC236}">
                <a16:creationId xmlns:a16="http://schemas.microsoft.com/office/drawing/2014/main" id="{8A375DD5-750A-5848-BA73-53FB6274D8F0}"/>
              </a:ext>
            </a:extLst>
          </p:cNvPr>
          <p:cNvSpPr>
            <a:spLocks noGrp="1"/>
          </p:cNvSpPr>
          <p:nvPr>
            <p:ph type="pic" sz="quarter" idx="11"/>
          </p:nvPr>
        </p:nvSpPr>
        <p:spPr>
          <a:xfrm>
            <a:off x="6087074" y="0"/>
            <a:ext cx="6104927" cy="6217920"/>
          </a:xfrm>
          <a:solidFill>
            <a:schemeClr val="bg1">
              <a:lumMod val="95000"/>
            </a:schemeClr>
          </a:solidFill>
        </p:spPr>
        <p:txBody>
          <a:bodyPr rtlCol="0" anchor="ctr">
            <a:noAutofit/>
          </a:bodyPr>
          <a:lstStyle>
            <a:lvl1pPr algn="ctr">
              <a:defRPr sz="9600" b="0" i="0">
                <a:solidFill>
                  <a:schemeClr val="bg1">
                    <a:lumMod val="85000"/>
                  </a:schemeClr>
                </a:solidFill>
                <a:latin typeface="+mn-lt"/>
                <a:cs typeface="Arial" charset="0"/>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1170916262"/>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and text layout with 1/4 column bloc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358BA10-0102-4B4C-AB6A-A6C9FB31E0E0}"/>
              </a:ext>
            </a:extLst>
          </p:cNvPr>
          <p:cNvSpPr/>
          <p:nvPr userDrawn="1"/>
        </p:nvSpPr>
        <p:spPr>
          <a:xfrm>
            <a:off x="9128125" y="0"/>
            <a:ext cx="30638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sp>
        <p:nvSpPr>
          <p:cNvPr id="2" name="Title 1"/>
          <p:cNvSpPr>
            <a:spLocks noGrp="1"/>
          </p:cNvSpPr>
          <p:nvPr>
            <p:ph type="title"/>
          </p:nvPr>
        </p:nvSpPr>
        <p:spPr>
          <a:xfrm>
            <a:off x="457319" y="457200"/>
            <a:ext cx="8409483" cy="731520"/>
          </a:xfrm>
        </p:spPr>
        <p:txBody>
          <a:bodyPr/>
          <a:lstStyle>
            <a:lvl1pPr>
              <a:defRPr sz="2800" b="0" i="0">
                <a:solidFill>
                  <a:schemeClr val="tx1"/>
                </a:solidFill>
                <a:latin typeface="Georgia" panose="02040502050405020303" pitchFamily="18" charset="0"/>
                <a:ea typeface="Georgia" panose="02040502050405020303" pitchFamily="18" charset="0"/>
                <a:cs typeface="Georgia" panose="02040502050405020303" pitchFamily="18" charset="0"/>
              </a:defRPr>
            </a:lvl1pPr>
          </a:lstStyle>
          <a:p>
            <a:r>
              <a:rPr lang="en-US" dirty="0"/>
              <a:t>Click to edit Master title style</a:t>
            </a:r>
          </a:p>
        </p:txBody>
      </p:sp>
      <p:sp>
        <p:nvSpPr>
          <p:cNvPr id="4" name="Content Placeholder 3"/>
          <p:cNvSpPr>
            <a:spLocks noGrp="1"/>
          </p:cNvSpPr>
          <p:nvPr>
            <p:ph sz="quarter" idx="10"/>
          </p:nvPr>
        </p:nvSpPr>
        <p:spPr>
          <a:xfrm>
            <a:off x="457317" y="1371601"/>
            <a:ext cx="8411531" cy="4838700"/>
          </a:xfrm>
        </p:spPr>
        <p:txBody>
          <a:bodyPr/>
          <a:lstStyle>
            <a:lvl1pPr>
              <a:defRPr sz="2000"/>
            </a:lvl1pPr>
            <a:lvl2pPr>
              <a:defRPr sz="1800"/>
            </a:lvl2pPr>
            <a:lvl3pPr>
              <a:defRPr sz="1600"/>
            </a:lvl3pPr>
            <a:lvl4pPr>
              <a:defRPr sz="1800"/>
            </a:lvl4pPr>
            <a:lvl5pPr>
              <a:defRPr sz="18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849133858"/>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header/text layout with 1/4 bloc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58AE7AE-3376-4F65-8F76-CD355C20212B}"/>
              </a:ext>
            </a:extLst>
          </p:cNvPr>
          <p:cNvSpPr/>
          <p:nvPr userDrawn="1"/>
        </p:nvSpPr>
        <p:spPr>
          <a:xfrm>
            <a:off x="9128125" y="0"/>
            <a:ext cx="30638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solidFill>
                <a:schemeClr val="accent2"/>
              </a:solidFill>
            </a:endParaRPr>
          </a:p>
        </p:txBody>
      </p:sp>
      <p:sp>
        <p:nvSpPr>
          <p:cNvPr id="2" name="Title 1"/>
          <p:cNvSpPr>
            <a:spLocks noGrp="1"/>
          </p:cNvSpPr>
          <p:nvPr>
            <p:ph type="title"/>
          </p:nvPr>
        </p:nvSpPr>
        <p:spPr>
          <a:xfrm>
            <a:off x="457319" y="457200"/>
            <a:ext cx="8409483" cy="731520"/>
          </a:xfrm>
        </p:spPr>
        <p:txBody>
          <a:bodyPr/>
          <a:lstStyle>
            <a:lvl1pPr>
              <a:defRPr sz="2800" b="0" i="0">
                <a:solidFill>
                  <a:schemeClr val="tx1"/>
                </a:solidFill>
                <a:latin typeface="Georgia" panose="02040502050405020303" pitchFamily="18" charset="0"/>
                <a:ea typeface="Georgia" panose="02040502050405020303" pitchFamily="18" charset="0"/>
                <a:cs typeface="Georgia" panose="02040502050405020303" pitchFamily="18" charset="0"/>
              </a:defRPr>
            </a:lvl1pPr>
          </a:lstStyle>
          <a:p>
            <a:r>
              <a:rPr lang="en-US" dirty="0"/>
              <a:t>Click to edit Master title style</a:t>
            </a:r>
          </a:p>
        </p:txBody>
      </p:sp>
      <p:sp>
        <p:nvSpPr>
          <p:cNvPr id="8" name="Content Placeholder 3"/>
          <p:cNvSpPr>
            <a:spLocks noGrp="1"/>
          </p:cNvSpPr>
          <p:nvPr>
            <p:ph sz="quarter" idx="10"/>
          </p:nvPr>
        </p:nvSpPr>
        <p:spPr>
          <a:xfrm>
            <a:off x="457321" y="1371601"/>
            <a:ext cx="8414671" cy="4838700"/>
          </a:xfrm>
        </p:spPr>
        <p:txBody>
          <a:bodyPr/>
          <a:lstStyle>
            <a:lvl1pPr>
              <a:spcBef>
                <a:spcPts val="1800"/>
              </a:spcBef>
              <a:defRPr sz="2000" b="1" i="0">
                <a:solidFill>
                  <a:schemeClr val="tx2"/>
                </a:solidFill>
                <a:latin typeface="+mn-lt"/>
                <a:cs typeface="Arial" charset="0"/>
              </a:defRPr>
            </a:lvl1pPr>
            <a:lvl2pPr marL="0" indent="0">
              <a:spcBef>
                <a:spcPts val="1200"/>
              </a:spcBef>
              <a:buFontTx/>
              <a:buNone/>
              <a:defRPr sz="2000">
                <a:latin typeface="+mn-lt"/>
              </a:defRPr>
            </a:lvl2pPr>
            <a:lvl3pPr marL="200020" indent="-200020">
              <a:spcBef>
                <a:spcPts val="600"/>
              </a:spcBef>
              <a:buFont typeface="Arial"/>
              <a:buChar char="•"/>
              <a:defRPr sz="1800">
                <a:latin typeface="+mn-lt"/>
              </a:defRPr>
            </a:lvl3pPr>
            <a:lvl4pPr marL="398453" indent="-200020">
              <a:buFont typeface="Lucida Grande"/>
              <a:buChar char="-"/>
              <a:defRPr sz="1600">
                <a:latin typeface="+mn-lt"/>
              </a:defRPr>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244902932"/>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Objectives/Solutions/Results Layout">
    <p:spTree>
      <p:nvGrpSpPr>
        <p:cNvPr id="1" name=""/>
        <p:cNvGrpSpPr/>
        <p:nvPr/>
      </p:nvGrpSpPr>
      <p:grpSpPr>
        <a:xfrm>
          <a:off x="0" y="0"/>
          <a:ext cx="0" cy="0"/>
          <a:chOff x="0" y="0"/>
          <a:chExt cx="0" cy="0"/>
        </a:xfrm>
      </p:grpSpPr>
      <p:sp>
        <p:nvSpPr>
          <p:cNvPr id="24" name="Rectangle 7">
            <a:extLst>
              <a:ext uri="{FF2B5EF4-FFF2-40B4-BE49-F238E27FC236}">
                <a16:creationId xmlns:a16="http://schemas.microsoft.com/office/drawing/2014/main" id="{D252CCDD-F70A-44FB-B266-BEEC905EB828}"/>
              </a:ext>
            </a:extLst>
          </p:cNvPr>
          <p:cNvSpPr>
            <a:spLocks noChangeAspect="1" noChangeArrowheads="1"/>
          </p:cNvSpPr>
          <p:nvPr/>
        </p:nvSpPr>
        <p:spPr bwMode="auto">
          <a:xfrm>
            <a:off x="455614" y="1376363"/>
            <a:ext cx="11280775" cy="1820863"/>
          </a:xfrm>
          <a:prstGeom prst="rect">
            <a:avLst/>
          </a:prstGeom>
          <a:solidFill>
            <a:schemeClr val="bg2">
              <a:lumMod val="40000"/>
              <a:lumOff val="60000"/>
              <a:alpha val="50000"/>
            </a:schemeClr>
          </a:solidFill>
          <a:ln w="19050" algn="ctr">
            <a:noFill/>
            <a:miter lim="800000"/>
            <a:headEnd/>
            <a:tailEnd/>
          </a:ln>
        </p:spPr>
        <p:txBody>
          <a:bodyPr lIns="91424" tIns="45712" rIns="91424" bIns="45712" anchor="ctr"/>
          <a:lstStyle/>
          <a:p>
            <a:pPr eaLnBrk="1" fontAlgn="auto" hangingPunct="1">
              <a:spcBef>
                <a:spcPts val="0"/>
              </a:spcBef>
              <a:spcAft>
                <a:spcPts val="0"/>
              </a:spcAft>
              <a:defRPr/>
            </a:pPr>
            <a:endParaRPr lang="en-US" sz="1013" dirty="0">
              <a:solidFill>
                <a:prstClr val="black"/>
              </a:solidFill>
              <a:latin typeface="+mn-lt"/>
            </a:endParaRPr>
          </a:p>
        </p:txBody>
      </p:sp>
      <p:sp>
        <p:nvSpPr>
          <p:cNvPr id="25" name="Triangle 47">
            <a:extLst>
              <a:ext uri="{FF2B5EF4-FFF2-40B4-BE49-F238E27FC236}">
                <a16:creationId xmlns:a16="http://schemas.microsoft.com/office/drawing/2014/main" id="{4988D792-8CD7-4B60-BB83-E9077AE82370}"/>
              </a:ext>
            </a:extLst>
          </p:cNvPr>
          <p:cNvSpPr/>
          <p:nvPr userDrawn="1"/>
        </p:nvSpPr>
        <p:spPr>
          <a:xfrm rot="5400000">
            <a:off x="4752976" y="1568451"/>
            <a:ext cx="314325" cy="269875"/>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solidFill>
                <a:schemeClr val="bg1"/>
              </a:solidFill>
              <a:cs typeface="Open Sans Bold"/>
            </a:endParaRPr>
          </a:p>
        </p:txBody>
      </p:sp>
      <p:sp>
        <p:nvSpPr>
          <p:cNvPr id="26" name="Rectangle 7">
            <a:extLst>
              <a:ext uri="{FF2B5EF4-FFF2-40B4-BE49-F238E27FC236}">
                <a16:creationId xmlns:a16="http://schemas.microsoft.com/office/drawing/2014/main" id="{90D42EAD-598F-4029-B9D2-FF3E6B2E3AD0}"/>
              </a:ext>
            </a:extLst>
          </p:cNvPr>
          <p:cNvSpPr>
            <a:spLocks noChangeAspect="1" noChangeArrowheads="1"/>
          </p:cNvSpPr>
          <p:nvPr userDrawn="1"/>
        </p:nvSpPr>
        <p:spPr bwMode="auto">
          <a:xfrm>
            <a:off x="457202" y="3500439"/>
            <a:ext cx="11280775" cy="2643187"/>
          </a:xfrm>
          <a:prstGeom prst="rect">
            <a:avLst/>
          </a:prstGeom>
          <a:solidFill>
            <a:schemeClr val="bg2">
              <a:lumMod val="40000"/>
              <a:lumOff val="60000"/>
              <a:alpha val="50000"/>
            </a:schemeClr>
          </a:solidFill>
          <a:ln w="19050" algn="ctr">
            <a:noFill/>
            <a:miter lim="800000"/>
            <a:headEnd/>
            <a:tailEnd/>
          </a:ln>
        </p:spPr>
        <p:txBody>
          <a:bodyPr lIns="91424" tIns="45712" rIns="91424" bIns="45712" anchor="ctr"/>
          <a:lstStyle/>
          <a:p>
            <a:pPr eaLnBrk="1" fontAlgn="auto" hangingPunct="1">
              <a:spcBef>
                <a:spcPts val="0"/>
              </a:spcBef>
              <a:spcAft>
                <a:spcPts val="0"/>
              </a:spcAft>
              <a:defRPr/>
            </a:pPr>
            <a:endParaRPr lang="en-US" sz="1013" dirty="0">
              <a:solidFill>
                <a:prstClr val="black"/>
              </a:solidFill>
              <a:latin typeface="+mn-lt"/>
            </a:endParaRPr>
          </a:p>
        </p:txBody>
      </p:sp>
      <p:sp>
        <p:nvSpPr>
          <p:cNvPr id="27" name="Rectangle 9">
            <a:extLst>
              <a:ext uri="{FF2B5EF4-FFF2-40B4-BE49-F238E27FC236}">
                <a16:creationId xmlns:a16="http://schemas.microsoft.com/office/drawing/2014/main" id="{EC129AED-1E8D-4511-AC4E-C3D2DB70DE1B}"/>
              </a:ext>
            </a:extLst>
          </p:cNvPr>
          <p:cNvSpPr>
            <a:spLocks noChangeAspect="1" noChangeArrowheads="1"/>
          </p:cNvSpPr>
          <p:nvPr userDrawn="1"/>
        </p:nvSpPr>
        <p:spPr bwMode="auto">
          <a:xfrm>
            <a:off x="574677" y="3940177"/>
            <a:ext cx="11045825" cy="2119313"/>
          </a:xfrm>
          <a:prstGeom prst="rect">
            <a:avLst/>
          </a:prstGeom>
          <a:solidFill>
            <a:srgbClr val="FFFFFF"/>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lIns="91424" tIns="91424" rIns="91424" bIns="91424"/>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1400">
              <a:solidFill>
                <a:schemeClr val="bg2"/>
              </a:solidFill>
            </a:endParaRPr>
          </a:p>
        </p:txBody>
      </p:sp>
      <p:cxnSp>
        <p:nvCxnSpPr>
          <p:cNvPr id="28" name="Straight Connector 27">
            <a:extLst>
              <a:ext uri="{FF2B5EF4-FFF2-40B4-BE49-F238E27FC236}">
                <a16:creationId xmlns:a16="http://schemas.microsoft.com/office/drawing/2014/main" id="{550DA8C1-4893-4F96-B0B5-2BE259E6314D}"/>
              </a:ext>
            </a:extLst>
          </p:cNvPr>
          <p:cNvCxnSpPr>
            <a:cxnSpLocks/>
          </p:cNvCxnSpPr>
          <p:nvPr userDrawn="1"/>
        </p:nvCxnSpPr>
        <p:spPr>
          <a:xfrm>
            <a:off x="9598026" y="3700465"/>
            <a:ext cx="1588" cy="2359025"/>
          </a:xfrm>
          <a:prstGeom prst="line">
            <a:avLst/>
          </a:prstGeom>
          <a:ln w="85725">
            <a:solidFill>
              <a:srgbClr val="E4E4E5"/>
            </a:solidFill>
            <a:prstDash val="soli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CA623C9-93C5-4E73-8EBF-7FD586040EB7}"/>
              </a:ext>
            </a:extLst>
          </p:cNvPr>
          <p:cNvCxnSpPr>
            <a:cxnSpLocks/>
          </p:cNvCxnSpPr>
          <p:nvPr userDrawn="1"/>
        </p:nvCxnSpPr>
        <p:spPr>
          <a:xfrm>
            <a:off x="3368675" y="3962400"/>
            <a:ext cx="0" cy="2097088"/>
          </a:xfrm>
          <a:prstGeom prst="line">
            <a:avLst/>
          </a:prstGeom>
          <a:ln w="85725">
            <a:solidFill>
              <a:srgbClr val="E4E4E5"/>
            </a:solidFill>
            <a:prstDash val="soli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5468938-9AA4-4320-876A-750060EE4DC4}"/>
              </a:ext>
            </a:extLst>
          </p:cNvPr>
          <p:cNvCxnSpPr>
            <a:cxnSpLocks/>
          </p:cNvCxnSpPr>
          <p:nvPr userDrawn="1"/>
        </p:nvCxnSpPr>
        <p:spPr>
          <a:xfrm flipH="1">
            <a:off x="455614" y="5100639"/>
            <a:ext cx="9142412" cy="0"/>
          </a:xfrm>
          <a:prstGeom prst="line">
            <a:avLst/>
          </a:prstGeom>
          <a:ln w="269875">
            <a:solidFill>
              <a:srgbClr val="E4E4E5"/>
            </a:solidFill>
            <a:prstDash val="soli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4E5D9FC-5680-46AB-9E81-ED56888DC3AC}"/>
              </a:ext>
            </a:extLst>
          </p:cNvPr>
          <p:cNvCxnSpPr>
            <a:cxnSpLocks/>
          </p:cNvCxnSpPr>
          <p:nvPr userDrawn="1"/>
        </p:nvCxnSpPr>
        <p:spPr>
          <a:xfrm>
            <a:off x="5443539" y="3700465"/>
            <a:ext cx="1587" cy="2359025"/>
          </a:xfrm>
          <a:prstGeom prst="line">
            <a:avLst/>
          </a:prstGeom>
          <a:ln w="85725">
            <a:solidFill>
              <a:srgbClr val="E4E4E5"/>
            </a:solidFill>
            <a:prstDash val="soli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86CFFB3-1EA5-4757-932A-9D38867819BD}"/>
              </a:ext>
            </a:extLst>
          </p:cNvPr>
          <p:cNvCxnSpPr>
            <a:cxnSpLocks/>
          </p:cNvCxnSpPr>
          <p:nvPr userDrawn="1"/>
        </p:nvCxnSpPr>
        <p:spPr>
          <a:xfrm>
            <a:off x="7519990" y="3700465"/>
            <a:ext cx="3175" cy="2359025"/>
          </a:xfrm>
          <a:prstGeom prst="line">
            <a:avLst/>
          </a:prstGeom>
          <a:ln w="85725">
            <a:solidFill>
              <a:srgbClr val="E4E4E5"/>
            </a:solidFill>
            <a:prstDash val="soli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319" y="457200"/>
            <a:ext cx="8409483" cy="731520"/>
          </a:xfrm>
        </p:spPr>
        <p:txBody>
          <a:bodyPr/>
          <a:lstStyle>
            <a:lvl1pPr>
              <a:defRPr sz="2800" b="0" i="0">
                <a:solidFill>
                  <a:schemeClr val="tx1"/>
                </a:solidFill>
                <a:latin typeface="Georgia" panose="02040502050405020303" pitchFamily="18" charset="0"/>
                <a:ea typeface="Georgia" panose="02040502050405020303" pitchFamily="18" charset="0"/>
                <a:cs typeface="Georgia" panose="02040502050405020303" pitchFamily="18" charset="0"/>
              </a:defRPr>
            </a:lvl1pPr>
          </a:lstStyle>
          <a:p>
            <a:r>
              <a:rPr lang="en-US"/>
              <a:t>Click to edit Master title style</a:t>
            </a:r>
            <a:endParaRPr lang="en-US" dirty="0"/>
          </a:p>
        </p:txBody>
      </p:sp>
      <p:sp>
        <p:nvSpPr>
          <p:cNvPr id="74" name="Text Placeholder 73">
            <a:extLst>
              <a:ext uri="{FF2B5EF4-FFF2-40B4-BE49-F238E27FC236}">
                <a16:creationId xmlns:a16="http://schemas.microsoft.com/office/drawing/2014/main" id="{1BEA5713-1BC9-AD4B-BC36-B768EAB4A8B1}"/>
              </a:ext>
            </a:extLst>
          </p:cNvPr>
          <p:cNvSpPr>
            <a:spLocks noGrp="1"/>
          </p:cNvSpPr>
          <p:nvPr>
            <p:ph type="body" sz="quarter" idx="13"/>
          </p:nvPr>
        </p:nvSpPr>
        <p:spPr>
          <a:xfrm>
            <a:off x="572524" y="1480927"/>
            <a:ext cx="4022184" cy="561264"/>
          </a:xfrm>
          <a:solidFill>
            <a:schemeClr val="accent2"/>
          </a:solidFill>
        </p:spPr>
        <p:txBody>
          <a:bodyPr anchor="ctr"/>
          <a:lstStyle>
            <a:lvl1pPr marL="91438">
              <a:defRPr sz="1800" b="1">
                <a:solidFill>
                  <a:schemeClr val="bg1"/>
                </a:solidFill>
              </a:defRPr>
            </a:lvl1pPr>
            <a:lvl2pPr marL="0" indent="0">
              <a:buFontTx/>
              <a:buNone/>
              <a:defRPr b="1">
                <a:solidFill>
                  <a:schemeClr val="bg1"/>
                </a:solidFill>
              </a:defRPr>
            </a:lvl2pPr>
          </a:lstStyle>
          <a:p>
            <a:pPr lvl="0"/>
            <a:r>
              <a:rPr lang="en-US"/>
              <a:t>Click to edit Master text styles</a:t>
            </a:r>
          </a:p>
        </p:txBody>
      </p:sp>
      <p:sp>
        <p:nvSpPr>
          <p:cNvPr id="76" name="Text Placeholder 73">
            <a:extLst>
              <a:ext uri="{FF2B5EF4-FFF2-40B4-BE49-F238E27FC236}">
                <a16:creationId xmlns:a16="http://schemas.microsoft.com/office/drawing/2014/main" id="{3C076965-C2B3-344C-92D0-8E254282680B}"/>
              </a:ext>
            </a:extLst>
          </p:cNvPr>
          <p:cNvSpPr>
            <a:spLocks noGrp="1"/>
          </p:cNvSpPr>
          <p:nvPr>
            <p:ph type="body" sz="quarter" idx="15"/>
          </p:nvPr>
        </p:nvSpPr>
        <p:spPr>
          <a:xfrm>
            <a:off x="572525" y="2040151"/>
            <a:ext cx="4022183" cy="997259"/>
          </a:xfrm>
          <a:solidFill>
            <a:schemeClr val="bg1"/>
          </a:solidFill>
        </p:spPr>
        <p:txBody>
          <a:bodyPr lIns="91440" tIns="91440" rIns="91440"/>
          <a:lstStyle>
            <a:lvl1pPr marL="0">
              <a:defRPr sz="1700" b="0">
                <a:solidFill>
                  <a:srgbClr val="75787B"/>
                </a:solidFill>
              </a:defRPr>
            </a:lvl1pPr>
            <a:lvl2pPr marL="0" indent="0">
              <a:buFontTx/>
              <a:buNone/>
              <a:defRPr b="1">
                <a:solidFill>
                  <a:schemeClr val="bg1"/>
                </a:solidFill>
              </a:defRPr>
            </a:lvl2pPr>
          </a:lstStyle>
          <a:p>
            <a:pPr lvl="0"/>
            <a:r>
              <a:rPr lang="en-US"/>
              <a:t>Click to edit Master text styles</a:t>
            </a:r>
          </a:p>
        </p:txBody>
      </p:sp>
      <p:sp>
        <p:nvSpPr>
          <p:cNvPr id="78" name="Text Placeholder 73">
            <a:extLst>
              <a:ext uri="{FF2B5EF4-FFF2-40B4-BE49-F238E27FC236}">
                <a16:creationId xmlns:a16="http://schemas.microsoft.com/office/drawing/2014/main" id="{BAE53185-A1F7-654B-8E7C-390C3D3E8B29}"/>
              </a:ext>
            </a:extLst>
          </p:cNvPr>
          <p:cNvSpPr>
            <a:spLocks noGrp="1"/>
          </p:cNvSpPr>
          <p:nvPr>
            <p:ph type="body" sz="quarter" idx="16"/>
          </p:nvPr>
        </p:nvSpPr>
        <p:spPr>
          <a:xfrm>
            <a:off x="5225674" y="1480927"/>
            <a:ext cx="6395308" cy="561264"/>
          </a:xfrm>
          <a:solidFill>
            <a:srgbClr val="A4CE4E"/>
          </a:solidFill>
        </p:spPr>
        <p:txBody>
          <a:bodyPr anchor="ctr"/>
          <a:lstStyle>
            <a:lvl1pPr marL="91438">
              <a:defRPr sz="1800" b="1">
                <a:solidFill>
                  <a:schemeClr val="bg1"/>
                </a:solidFill>
              </a:defRPr>
            </a:lvl1pPr>
            <a:lvl2pPr marL="0" indent="0">
              <a:buFontTx/>
              <a:buNone/>
              <a:defRPr b="1">
                <a:solidFill>
                  <a:schemeClr val="bg1"/>
                </a:solidFill>
              </a:defRPr>
            </a:lvl2pPr>
          </a:lstStyle>
          <a:p>
            <a:pPr lvl="0"/>
            <a:r>
              <a:rPr lang="en-US"/>
              <a:t>Click to edit Master text styles</a:t>
            </a:r>
          </a:p>
        </p:txBody>
      </p:sp>
      <p:sp>
        <p:nvSpPr>
          <p:cNvPr id="79" name="Text Placeholder 73">
            <a:extLst>
              <a:ext uri="{FF2B5EF4-FFF2-40B4-BE49-F238E27FC236}">
                <a16:creationId xmlns:a16="http://schemas.microsoft.com/office/drawing/2014/main" id="{388B4F71-CFA2-4B4C-AD69-E5B8E0E0F65F}"/>
              </a:ext>
            </a:extLst>
          </p:cNvPr>
          <p:cNvSpPr>
            <a:spLocks noGrp="1"/>
          </p:cNvSpPr>
          <p:nvPr>
            <p:ph type="body" sz="quarter" idx="17"/>
          </p:nvPr>
        </p:nvSpPr>
        <p:spPr>
          <a:xfrm>
            <a:off x="5225673" y="2040151"/>
            <a:ext cx="6395307" cy="997259"/>
          </a:xfrm>
          <a:solidFill>
            <a:schemeClr val="bg1"/>
          </a:solidFill>
        </p:spPr>
        <p:txBody>
          <a:bodyPr lIns="91440" tIns="91440" rIns="91440"/>
          <a:lstStyle>
            <a:lvl1pPr marL="0">
              <a:defRPr sz="1700" b="0">
                <a:solidFill>
                  <a:srgbClr val="75787B"/>
                </a:solidFill>
              </a:defRPr>
            </a:lvl1pPr>
            <a:lvl2pPr marL="0" indent="0">
              <a:buFontTx/>
              <a:buNone/>
              <a:defRPr b="1">
                <a:solidFill>
                  <a:schemeClr val="bg1"/>
                </a:solidFill>
              </a:defRPr>
            </a:lvl2pPr>
          </a:lstStyle>
          <a:p>
            <a:pPr lvl="0"/>
            <a:r>
              <a:rPr lang="en-US"/>
              <a:t>Click to edit Master text styles</a:t>
            </a:r>
          </a:p>
        </p:txBody>
      </p:sp>
      <p:sp>
        <p:nvSpPr>
          <p:cNvPr id="80" name="Text Placeholder 73">
            <a:extLst>
              <a:ext uri="{FF2B5EF4-FFF2-40B4-BE49-F238E27FC236}">
                <a16:creationId xmlns:a16="http://schemas.microsoft.com/office/drawing/2014/main" id="{FD81D20F-3202-5544-B44E-A2C42A6C684D}"/>
              </a:ext>
            </a:extLst>
          </p:cNvPr>
          <p:cNvSpPr>
            <a:spLocks noGrp="1"/>
          </p:cNvSpPr>
          <p:nvPr>
            <p:ph type="body" sz="quarter" idx="18"/>
          </p:nvPr>
        </p:nvSpPr>
        <p:spPr>
          <a:xfrm>
            <a:off x="572524" y="3626029"/>
            <a:ext cx="11048456" cy="527388"/>
          </a:xfrm>
          <a:solidFill>
            <a:srgbClr val="0162A2"/>
          </a:solidFill>
          <a:ln>
            <a:noFill/>
          </a:ln>
        </p:spPr>
        <p:txBody>
          <a:bodyPr anchor="ctr"/>
          <a:lstStyle>
            <a:lvl1pPr marL="91438">
              <a:defRPr sz="1800" b="1">
                <a:solidFill>
                  <a:schemeClr val="bg1"/>
                </a:solidFill>
              </a:defRPr>
            </a:lvl1pPr>
            <a:lvl2pPr marL="0" indent="0">
              <a:buFontTx/>
              <a:buNone/>
              <a:defRPr b="1">
                <a:solidFill>
                  <a:schemeClr val="bg1"/>
                </a:solidFill>
              </a:defRPr>
            </a:lvl2pPr>
          </a:lstStyle>
          <a:p>
            <a:pPr lvl="0"/>
            <a:r>
              <a:rPr lang="en-US"/>
              <a:t>Click to edit Master text styles</a:t>
            </a:r>
          </a:p>
        </p:txBody>
      </p:sp>
      <p:sp>
        <p:nvSpPr>
          <p:cNvPr id="4" name="Text Placeholder 3">
            <a:extLst>
              <a:ext uri="{FF2B5EF4-FFF2-40B4-BE49-F238E27FC236}">
                <a16:creationId xmlns:a16="http://schemas.microsoft.com/office/drawing/2014/main" id="{B1E056AB-36C6-2048-A5AE-BB81E6317BED}"/>
              </a:ext>
            </a:extLst>
          </p:cNvPr>
          <p:cNvSpPr>
            <a:spLocks noGrp="1"/>
          </p:cNvSpPr>
          <p:nvPr>
            <p:ph type="body" sz="quarter" idx="19"/>
          </p:nvPr>
        </p:nvSpPr>
        <p:spPr>
          <a:xfrm>
            <a:off x="576606" y="4152901"/>
            <a:ext cx="770967" cy="808039"/>
          </a:xfrm>
          <a:solidFill>
            <a:srgbClr val="75787B"/>
          </a:solidFill>
        </p:spPr>
        <p:txBody>
          <a:bodyPr anchor="ctr"/>
          <a:lstStyle>
            <a:lvl1pPr algn="ct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p:txBody>
      </p:sp>
      <p:sp>
        <p:nvSpPr>
          <p:cNvPr id="44" name="Text Placeholder 3">
            <a:extLst>
              <a:ext uri="{FF2B5EF4-FFF2-40B4-BE49-F238E27FC236}">
                <a16:creationId xmlns:a16="http://schemas.microsoft.com/office/drawing/2014/main" id="{DD99D73E-D45E-C24E-AC63-AF93E185D1E6}"/>
              </a:ext>
            </a:extLst>
          </p:cNvPr>
          <p:cNvSpPr>
            <a:spLocks noGrp="1"/>
          </p:cNvSpPr>
          <p:nvPr>
            <p:ph type="body" sz="quarter" idx="20"/>
          </p:nvPr>
        </p:nvSpPr>
        <p:spPr>
          <a:xfrm>
            <a:off x="576606" y="5230650"/>
            <a:ext cx="770967" cy="828119"/>
          </a:xfrm>
          <a:solidFill>
            <a:srgbClr val="75787B"/>
          </a:solidFill>
        </p:spPr>
        <p:txBody>
          <a:bodyPr anchor="ctr"/>
          <a:lstStyle>
            <a:lvl1pPr algn="ct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p:txBody>
      </p:sp>
      <p:sp>
        <p:nvSpPr>
          <p:cNvPr id="6" name="Text Placeholder 5">
            <a:extLst>
              <a:ext uri="{FF2B5EF4-FFF2-40B4-BE49-F238E27FC236}">
                <a16:creationId xmlns:a16="http://schemas.microsoft.com/office/drawing/2014/main" id="{BB2EA12B-6376-5B4B-861C-4F6242ADBB93}"/>
              </a:ext>
            </a:extLst>
          </p:cNvPr>
          <p:cNvSpPr>
            <a:spLocks noGrp="1"/>
          </p:cNvSpPr>
          <p:nvPr>
            <p:ph type="body" sz="quarter" idx="21"/>
          </p:nvPr>
        </p:nvSpPr>
        <p:spPr>
          <a:xfrm>
            <a:off x="1348139" y="4972051"/>
            <a:ext cx="1976952" cy="268288"/>
          </a:xfrm>
        </p:spPr>
        <p:txBody>
          <a:bodyPr anchor="ctr"/>
          <a:lstStyle>
            <a:lvl1pPr algn="ctr">
              <a:defRPr sz="1200" b="1"/>
            </a:lvl1pPr>
            <a:lvl2pPr>
              <a:defRPr sz="1200" b="1"/>
            </a:lvl2pPr>
            <a:lvl3pPr>
              <a:defRPr sz="1200" b="1"/>
            </a:lvl3pPr>
            <a:lvl4pPr>
              <a:defRPr sz="1200" b="1"/>
            </a:lvl4pPr>
            <a:lvl5pPr>
              <a:defRPr sz="1200" b="1"/>
            </a:lvl5pPr>
          </a:lstStyle>
          <a:p>
            <a:pPr lvl="0"/>
            <a:r>
              <a:rPr lang="en-US"/>
              <a:t>Click to edit Master text styles</a:t>
            </a:r>
          </a:p>
        </p:txBody>
      </p:sp>
      <p:sp>
        <p:nvSpPr>
          <p:cNvPr id="46" name="Text Placeholder 5">
            <a:extLst>
              <a:ext uri="{FF2B5EF4-FFF2-40B4-BE49-F238E27FC236}">
                <a16:creationId xmlns:a16="http://schemas.microsoft.com/office/drawing/2014/main" id="{89327E59-EDFF-3F48-84BC-D5386AA123D6}"/>
              </a:ext>
            </a:extLst>
          </p:cNvPr>
          <p:cNvSpPr>
            <a:spLocks noGrp="1"/>
          </p:cNvSpPr>
          <p:nvPr>
            <p:ph type="body" sz="quarter" idx="22"/>
          </p:nvPr>
        </p:nvSpPr>
        <p:spPr>
          <a:xfrm>
            <a:off x="3398999" y="4972051"/>
            <a:ext cx="1976952" cy="268288"/>
          </a:xfrm>
        </p:spPr>
        <p:txBody>
          <a:bodyPr anchor="ctr"/>
          <a:lstStyle>
            <a:lvl1pPr algn="ctr">
              <a:defRPr sz="1200" b="1"/>
            </a:lvl1pPr>
            <a:lvl2pPr>
              <a:defRPr sz="1200" b="1"/>
            </a:lvl2pPr>
            <a:lvl3pPr>
              <a:defRPr sz="1200" b="1"/>
            </a:lvl3pPr>
            <a:lvl4pPr>
              <a:defRPr sz="1200" b="1"/>
            </a:lvl4pPr>
            <a:lvl5pPr>
              <a:defRPr sz="1200" b="1"/>
            </a:lvl5pPr>
          </a:lstStyle>
          <a:p>
            <a:pPr lvl="0"/>
            <a:r>
              <a:rPr lang="en-US"/>
              <a:t>Click to edit Master text styles</a:t>
            </a:r>
          </a:p>
        </p:txBody>
      </p:sp>
      <p:sp>
        <p:nvSpPr>
          <p:cNvPr id="68" name="Text Placeholder 5">
            <a:extLst>
              <a:ext uri="{FF2B5EF4-FFF2-40B4-BE49-F238E27FC236}">
                <a16:creationId xmlns:a16="http://schemas.microsoft.com/office/drawing/2014/main" id="{B9D75D96-8DC6-2D40-93AF-023146B2BA44}"/>
              </a:ext>
            </a:extLst>
          </p:cNvPr>
          <p:cNvSpPr>
            <a:spLocks noGrp="1"/>
          </p:cNvSpPr>
          <p:nvPr>
            <p:ph type="body" sz="quarter" idx="23"/>
          </p:nvPr>
        </p:nvSpPr>
        <p:spPr>
          <a:xfrm>
            <a:off x="5489600" y="4972051"/>
            <a:ext cx="1976952" cy="268288"/>
          </a:xfrm>
        </p:spPr>
        <p:txBody>
          <a:bodyPr anchor="ctr"/>
          <a:lstStyle>
            <a:lvl1pPr algn="ctr">
              <a:defRPr sz="1200" b="1"/>
            </a:lvl1pPr>
            <a:lvl2pPr>
              <a:defRPr sz="1200" b="1"/>
            </a:lvl2pPr>
            <a:lvl3pPr>
              <a:defRPr sz="1200" b="1"/>
            </a:lvl3pPr>
            <a:lvl4pPr>
              <a:defRPr sz="1200" b="1"/>
            </a:lvl4pPr>
            <a:lvl5pPr>
              <a:defRPr sz="1200" b="1"/>
            </a:lvl5pPr>
          </a:lstStyle>
          <a:p>
            <a:pPr lvl="0"/>
            <a:r>
              <a:rPr lang="en-US"/>
              <a:t>Click to edit Master text styles</a:t>
            </a:r>
          </a:p>
        </p:txBody>
      </p:sp>
      <p:sp>
        <p:nvSpPr>
          <p:cNvPr id="73" name="Text Placeholder 5">
            <a:extLst>
              <a:ext uri="{FF2B5EF4-FFF2-40B4-BE49-F238E27FC236}">
                <a16:creationId xmlns:a16="http://schemas.microsoft.com/office/drawing/2014/main" id="{68E7A3D7-3D55-E14D-9973-52ADD5592238}"/>
              </a:ext>
            </a:extLst>
          </p:cNvPr>
          <p:cNvSpPr>
            <a:spLocks noGrp="1"/>
          </p:cNvSpPr>
          <p:nvPr>
            <p:ph type="body" sz="quarter" idx="24"/>
          </p:nvPr>
        </p:nvSpPr>
        <p:spPr>
          <a:xfrm>
            <a:off x="7569313" y="4972051"/>
            <a:ext cx="1976952" cy="268288"/>
          </a:xfrm>
        </p:spPr>
        <p:txBody>
          <a:bodyPr anchor="ctr"/>
          <a:lstStyle>
            <a:lvl1pPr algn="ctr">
              <a:defRPr sz="1200" b="1"/>
            </a:lvl1pPr>
            <a:lvl2pPr>
              <a:defRPr sz="1200" b="1"/>
            </a:lvl2pPr>
            <a:lvl3pPr>
              <a:defRPr sz="1200" b="1"/>
            </a:lvl3pPr>
            <a:lvl4pPr>
              <a:defRPr sz="1200" b="1"/>
            </a:lvl4pPr>
            <a:lvl5pPr>
              <a:defRPr sz="1200" b="1"/>
            </a:lvl5pPr>
          </a:lstStyle>
          <a:p>
            <a:pPr lvl="0"/>
            <a:r>
              <a:rPr lang="en-US"/>
              <a:t>Click to edit Master text styles</a:t>
            </a:r>
          </a:p>
        </p:txBody>
      </p:sp>
      <p:sp>
        <p:nvSpPr>
          <p:cNvPr id="75" name="Text Placeholder 5">
            <a:extLst>
              <a:ext uri="{FF2B5EF4-FFF2-40B4-BE49-F238E27FC236}">
                <a16:creationId xmlns:a16="http://schemas.microsoft.com/office/drawing/2014/main" id="{6CA57B38-0623-1844-BFF2-661FEA97AEF2}"/>
              </a:ext>
            </a:extLst>
          </p:cNvPr>
          <p:cNvSpPr>
            <a:spLocks noGrp="1"/>
          </p:cNvSpPr>
          <p:nvPr>
            <p:ph type="body" sz="quarter" idx="25"/>
          </p:nvPr>
        </p:nvSpPr>
        <p:spPr>
          <a:xfrm>
            <a:off x="9638136" y="5454365"/>
            <a:ext cx="1976952" cy="268288"/>
          </a:xfrm>
        </p:spPr>
        <p:txBody>
          <a:bodyPr anchor="ctr"/>
          <a:lstStyle>
            <a:lvl1pPr algn="ctr">
              <a:defRPr sz="1200" b="1"/>
            </a:lvl1pPr>
            <a:lvl2pPr>
              <a:defRPr sz="1200" b="1"/>
            </a:lvl2pPr>
            <a:lvl3pPr>
              <a:defRPr sz="1200" b="1"/>
            </a:lvl3pPr>
            <a:lvl4pPr>
              <a:defRPr sz="1200" b="1"/>
            </a:lvl4pPr>
            <a:lvl5pPr>
              <a:defRPr sz="1200" b="1"/>
            </a:lvl5pPr>
          </a:lstStyle>
          <a:p>
            <a:pPr lvl="0"/>
            <a:r>
              <a:rPr lang="en-US"/>
              <a:t>Click to edit Master text styles</a:t>
            </a:r>
          </a:p>
        </p:txBody>
      </p:sp>
      <p:sp>
        <p:nvSpPr>
          <p:cNvPr id="10" name="Text Placeholder 9">
            <a:extLst>
              <a:ext uri="{FF2B5EF4-FFF2-40B4-BE49-F238E27FC236}">
                <a16:creationId xmlns:a16="http://schemas.microsoft.com/office/drawing/2014/main" id="{F483472E-2D0A-5943-8F5E-8D63009A895D}"/>
              </a:ext>
            </a:extLst>
          </p:cNvPr>
          <p:cNvSpPr>
            <a:spLocks noGrp="1"/>
          </p:cNvSpPr>
          <p:nvPr>
            <p:ph type="body" sz="quarter" idx="26"/>
          </p:nvPr>
        </p:nvSpPr>
        <p:spPr>
          <a:xfrm>
            <a:off x="1348139" y="4152901"/>
            <a:ext cx="1976952" cy="819151"/>
          </a:xfrm>
        </p:spPr>
        <p:txBody>
          <a:bodyPr anchor="ctr"/>
          <a:lstStyle>
            <a:lvl1pPr algn="ctr">
              <a:defRPr sz="3500" b="1">
                <a:solidFill>
                  <a:srgbClr val="A4CE4E"/>
                </a:solidFill>
                <a:latin typeface="Georgia" panose="02040502050405020303" pitchFamily="18" charset="0"/>
              </a:defRPr>
            </a:lvl1pPr>
          </a:lstStyle>
          <a:p>
            <a:pPr lvl="0"/>
            <a:r>
              <a:rPr lang="en-US"/>
              <a:t>Click to edit Master text styles</a:t>
            </a:r>
          </a:p>
        </p:txBody>
      </p:sp>
      <p:sp>
        <p:nvSpPr>
          <p:cNvPr id="77" name="Text Placeholder 9">
            <a:extLst>
              <a:ext uri="{FF2B5EF4-FFF2-40B4-BE49-F238E27FC236}">
                <a16:creationId xmlns:a16="http://schemas.microsoft.com/office/drawing/2014/main" id="{6AB1F932-AC71-5146-A865-7A92B37FB64E}"/>
              </a:ext>
            </a:extLst>
          </p:cNvPr>
          <p:cNvSpPr>
            <a:spLocks noGrp="1"/>
          </p:cNvSpPr>
          <p:nvPr>
            <p:ph type="body" sz="quarter" idx="27"/>
          </p:nvPr>
        </p:nvSpPr>
        <p:spPr>
          <a:xfrm>
            <a:off x="3427852" y="4152901"/>
            <a:ext cx="1976952" cy="819151"/>
          </a:xfrm>
        </p:spPr>
        <p:txBody>
          <a:bodyPr anchor="ctr"/>
          <a:lstStyle>
            <a:lvl1pPr algn="ctr">
              <a:defRPr sz="3500" b="1">
                <a:solidFill>
                  <a:srgbClr val="A4CE4E"/>
                </a:solidFill>
                <a:latin typeface="Georgia" panose="02040502050405020303" pitchFamily="18" charset="0"/>
              </a:defRPr>
            </a:lvl1pPr>
          </a:lstStyle>
          <a:p>
            <a:pPr lvl="0"/>
            <a:r>
              <a:rPr lang="en-US"/>
              <a:t>Click to edit Master text styles</a:t>
            </a:r>
          </a:p>
        </p:txBody>
      </p:sp>
      <p:sp>
        <p:nvSpPr>
          <p:cNvPr id="81" name="Text Placeholder 9">
            <a:extLst>
              <a:ext uri="{FF2B5EF4-FFF2-40B4-BE49-F238E27FC236}">
                <a16:creationId xmlns:a16="http://schemas.microsoft.com/office/drawing/2014/main" id="{955271D8-88D8-7F4A-93C3-BD36878DD8B3}"/>
              </a:ext>
            </a:extLst>
          </p:cNvPr>
          <p:cNvSpPr>
            <a:spLocks noGrp="1"/>
          </p:cNvSpPr>
          <p:nvPr>
            <p:ph type="body" sz="quarter" idx="28"/>
          </p:nvPr>
        </p:nvSpPr>
        <p:spPr>
          <a:xfrm>
            <a:off x="5507565" y="4152901"/>
            <a:ext cx="1976952" cy="819151"/>
          </a:xfrm>
        </p:spPr>
        <p:txBody>
          <a:bodyPr anchor="ctr"/>
          <a:lstStyle>
            <a:lvl1pPr algn="ctr">
              <a:defRPr sz="3500" b="1">
                <a:solidFill>
                  <a:srgbClr val="A4CE4E"/>
                </a:solidFill>
                <a:latin typeface="Georgia" panose="02040502050405020303" pitchFamily="18" charset="0"/>
              </a:defRPr>
            </a:lvl1pPr>
          </a:lstStyle>
          <a:p>
            <a:pPr lvl="0"/>
            <a:r>
              <a:rPr lang="en-US"/>
              <a:t>Click to edit Master text styles</a:t>
            </a:r>
          </a:p>
        </p:txBody>
      </p:sp>
      <p:sp>
        <p:nvSpPr>
          <p:cNvPr id="82" name="Text Placeholder 9">
            <a:extLst>
              <a:ext uri="{FF2B5EF4-FFF2-40B4-BE49-F238E27FC236}">
                <a16:creationId xmlns:a16="http://schemas.microsoft.com/office/drawing/2014/main" id="{D422FDCB-0BC0-B942-A0BD-D7E7B3ED9BAD}"/>
              </a:ext>
            </a:extLst>
          </p:cNvPr>
          <p:cNvSpPr>
            <a:spLocks noGrp="1"/>
          </p:cNvSpPr>
          <p:nvPr>
            <p:ph type="body" sz="quarter" idx="29"/>
          </p:nvPr>
        </p:nvSpPr>
        <p:spPr>
          <a:xfrm>
            <a:off x="7587279" y="4152901"/>
            <a:ext cx="1976952" cy="819151"/>
          </a:xfrm>
        </p:spPr>
        <p:txBody>
          <a:bodyPr anchor="ctr"/>
          <a:lstStyle>
            <a:lvl1pPr algn="ctr">
              <a:defRPr sz="3500" b="1">
                <a:solidFill>
                  <a:srgbClr val="A4CE4E"/>
                </a:solidFill>
                <a:latin typeface="Georgia" panose="02040502050405020303" pitchFamily="18" charset="0"/>
              </a:defRPr>
            </a:lvl1pPr>
          </a:lstStyle>
          <a:p>
            <a:pPr lvl="0"/>
            <a:r>
              <a:rPr lang="en-US"/>
              <a:t>Click to edit Master text styles</a:t>
            </a:r>
          </a:p>
        </p:txBody>
      </p:sp>
      <p:sp>
        <p:nvSpPr>
          <p:cNvPr id="84" name="Text Placeholder 9">
            <a:extLst>
              <a:ext uri="{FF2B5EF4-FFF2-40B4-BE49-F238E27FC236}">
                <a16:creationId xmlns:a16="http://schemas.microsoft.com/office/drawing/2014/main" id="{A6748294-6B48-6442-8C59-407A33F9EFD5}"/>
              </a:ext>
            </a:extLst>
          </p:cNvPr>
          <p:cNvSpPr>
            <a:spLocks noGrp="1"/>
          </p:cNvSpPr>
          <p:nvPr>
            <p:ph type="body" sz="quarter" idx="30"/>
          </p:nvPr>
        </p:nvSpPr>
        <p:spPr>
          <a:xfrm>
            <a:off x="1348139" y="5263243"/>
            <a:ext cx="1976952" cy="819151"/>
          </a:xfrm>
        </p:spPr>
        <p:txBody>
          <a:bodyPr anchor="ctr"/>
          <a:lstStyle>
            <a:lvl1pPr algn="ctr">
              <a:defRPr sz="3500" b="1">
                <a:solidFill>
                  <a:srgbClr val="A4CE4E"/>
                </a:solidFill>
                <a:latin typeface="Georgia" panose="02040502050405020303" pitchFamily="18" charset="0"/>
              </a:defRPr>
            </a:lvl1pPr>
          </a:lstStyle>
          <a:p>
            <a:pPr lvl="0"/>
            <a:r>
              <a:rPr lang="en-US"/>
              <a:t>Click to edit Master text styles</a:t>
            </a:r>
          </a:p>
        </p:txBody>
      </p:sp>
      <p:sp>
        <p:nvSpPr>
          <p:cNvPr id="85" name="Text Placeholder 9">
            <a:extLst>
              <a:ext uri="{FF2B5EF4-FFF2-40B4-BE49-F238E27FC236}">
                <a16:creationId xmlns:a16="http://schemas.microsoft.com/office/drawing/2014/main" id="{2E51A067-94DC-2B45-884B-5AC723834773}"/>
              </a:ext>
            </a:extLst>
          </p:cNvPr>
          <p:cNvSpPr>
            <a:spLocks noGrp="1"/>
          </p:cNvSpPr>
          <p:nvPr>
            <p:ph type="body" sz="quarter" idx="31"/>
          </p:nvPr>
        </p:nvSpPr>
        <p:spPr>
          <a:xfrm>
            <a:off x="3427853" y="5263243"/>
            <a:ext cx="1976952" cy="819151"/>
          </a:xfrm>
        </p:spPr>
        <p:txBody>
          <a:bodyPr anchor="ctr"/>
          <a:lstStyle>
            <a:lvl1pPr algn="ctr">
              <a:defRPr sz="3500" b="1">
                <a:solidFill>
                  <a:srgbClr val="A4CE4E"/>
                </a:solidFill>
                <a:latin typeface="Georgia" panose="02040502050405020303" pitchFamily="18" charset="0"/>
              </a:defRPr>
            </a:lvl1pPr>
          </a:lstStyle>
          <a:p>
            <a:pPr lvl="0"/>
            <a:r>
              <a:rPr lang="en-US"/>
              <a:t>Click to edit Master text styles</a:t>
            </a:r>
          </a:p>
        </p:txBody>
      </p:sp>
      <p:sp>
        <p:nvSpPr>
          <p:cNvPr id="86" name="Text Placeholder 9">
            <a:extLst>
              <a:ext uri="{FF2B5EF4-FFF2-40B4-BE49-F238E27FC236}">
                <a16:creationId xmlns:a16="http://schemas.microsoft.com/office/drawing/2014/main" id="{199C57B7-9B89-514C-93C4-1670C2CB2B4A}"/>
              </a:ext>
            </a:extLst>
          </p:cNvPr>
          <p:cNvSpPr>
            <a:spLocks noGrp="1"/>
          </p:cNvSpPr>
          <p:nvPr>
            <p:ph type="body" sz="quarter" idx="32"/>
          </p:nvPr>
        </p:nvSpPr>
        <p:spPr>
          <a:xfrm>
            <a:off x="5496679" y="5263243"/>
            <a:ext cx="1976952" cy="819151"/>
          </a:xfrm>
        </p:spPr>
        <p:txBody>
          <a:bodyPr anchor="ctr"/>
          <a:lstStyle>
            <a:lvl1pPr algn="ctr">
              <a:defRPr sz="3500" b="1">
                <a:solidFill>
                  <a:srgbClr val="A4CE4E"/>
                </a:solidFill>
                <a:latin typeface="Georgia" panose="02040502050405020303" pitchFamily="18" charset="0"/>
              </a:defRPr>
            </a:lvl1pPr>
          </a:lstStyle>
          <a:p>
            <a:pPr lvl="0"/>
            <a:r>
              <a:rPr lang="en-US"/>
              <a:t>Click to edit Master text styles</a:t>
            </a:r>
          </a:p>
        </p:txBody>
      </p:sp>
      <p:sp>
        <p:nvSpPr>
          <p:cNvPr id="87" name="Text Placeholder 9">
            <a:extLst>
              <a:ext uri="{FF2B5EF4-FFF2-40B4-BE49-F238E27FC236}">
                <a16:creationId xmlns:a16="http://schemas.microsoft.com/office/drawing/2014/main" id="{B1898565-A745-5949-A502-6351B353F768}"/>
              </a:ext>
            </a:extLst>
          </p:cNvPr>
          <p:cNvSpPr>
            <a:spLocks noGrp="1"/>
          </p:cNvSpPr>
          <p:nvPr>
            <p:ph type="body" sz="quarter" idx="33"/>
          </p:nvPr>
        </p:nvSpPr>
        <p:spPr>
          <a:xfrm>
            <a:off x="7587279" y="5263243"/>
            <a:ext cx="1976952" cy="819151"/>
          </a:xfrm>
        </p:spPr>
        <p:txBody>
          <a:bodyPr anchor="ctr"/>
          <a:lstStyle>
            <a:lvl1pPr algn="ctr">
              <a:defRPr sz="3500" b="1">
                <a:solidFill>
                  <a:srgbClr val="A4CE4E"/>
                </a:solidFill>
                <a:latin typeface="Georgia" panose="02040502050405020303" pitchFamily="18" charset="0"/>
              </a:defRPr>
            </a:lvl1pPr>
          </a:lstStyle>
          <a:p>
            <a:pPr lvl="0"/>
            <a:r>
              <a:rPr lang="en-US"/>
              <a:t>Click to edit Master text styles</a:t>
            </a:r>
          </a:p>
        </p:txBody>
      </p:sp>
      <p:sp>
        <p:nvSpPr>
          <p:cNvPr id="88" name="Text Placeholder 9">
            <a:extLst>
              <a:ext uri="{FF2B5EF4-FFF2-40B4-BE49-F238E27FC236}">
                <a16:creationId xmlns:a16="http://schemas.microsoft.com/office/drawing/2014/main" id="{A5458C13-27F2-624F-A648-92983CA884EB}"/>
              </a:ext>
            </a:extLst>
          </p:cNvPr>
          <p:cNvSpPr>
            <a:spLocks noGrp="1"/>
          </p:cNvSpPr>
          <p:nvPr>
            <p:ph type="body" sz="quarter" idx="34"/>
          </p:nvPr>
        </p:nvSpPr>
        <p:spPr>
          <a:xfrm>
            <a:off x="9612551" y="4501243"/>
            <a:ext cx="1976952" cy="819151"/>
          </a:xfrm>
        </p:spPr>
        <p:txBody>
          <a:bodyPr anchor="ctr"/>
          <a:lstStyle>
            <a:lvl1pPr algn="ctr">
              <a:defRPr sz="3500" b="1">
                <a:solidFill>
                  <a:srgbClr val="A4CE4E"/>
                </a:solidFill>
                <a:latin typeface="Georgia" panose="02040502050405020303" pitchFamily="18" charset="0"/>
              </a:defRPr>
            </a:lvl1pPr>
          </a:lstStyle>
          <a:p>
            <a:pPr lvl="0"/>
            <a:r>
              <a:rPr lang="en-US"/>
              <a:t>Click to edit Master text styles</a:t>
            </a:r>
          </a:p>
        </p:txBody>
      </p:sp>
    </p:spTree>
    <p:extLst>
      <p:ext uri="{BB962C8B-B14F-4D97-AF65-F5344CB8AC3E}">
        <p14:creationId xmlns:p14="http://schemas.microsoft.com/office/powerpoint/2010/main" val="31926821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Org Chart Layout">
    <p:spTree>
      <p:nvGrpSpPr>
        <p:cNvPr id="1" name=""/>
        <p:cNvGrpSpPr/>
        <p:nvPr/>
      </p:nvGrpSpPr>
      <p:grpSpPr>
        <a:xfrm>
          <a:off x="0" y="0"/>
          <a:ext cx="0" cy="0"/>
          <a:chOff x="0" y="0"/>
          <a:chExt cx="0" cy="0"/>
        </a:xfrm>
      </p:grpSpPr>
      <p:cxnSp>
        <p:nvCxnSpPr>
          <p:cNvPr id="42" name="Straight Connector 41">
            <a:extLst>
              <a:ext uri="{FF2B5EF4-FFF2-40B4-BE49-F238E27FC236}">
                <a16:creationId xmlns:a16="http://schemas.microsoft.com/office/drawing/2014/main" id="{2239840E-83FF-4304-B355-1441ADC3B23F}"/>
              </a:ext>
            </a:extLst>
          </p:cNvPr>
          <p:cNvCxnSpPr>
            <a:cxnSpLocks/>
          </p:cNvCxnSpPr>
          <p:nvPr userDrawn="1"/>
        </p:nvCxnSpPr>
        <p:spPr>
          <a:xfrm>
            <a:off x="2935288" y="1985963"/>
            <a:ext cx="0" cy="3770312"/>
          </a:xfrm>
          <a:prstGeom prst="line">
            <a:avLst/>
          </a:prstGeom>
          <a:ln w="38100" cmpd="sng">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90D06C46-58B5-4176-95C9-99234EC00F0F}"/>
              </a:ext>
            </a:extLst>
          </p:cNvPr>
          <p:cNvCxnSpPr>
            <a:cxnSpLocks/>
          </p:cNvCxnSpPr>
          <p:nvPr userDrawn="1"/>
        </p:nvCxnSpPr>
        <p:spPr>
          <a:xfrm>
            <a:off x="4456113" y="1985963"/>
            <a:ext cx="0" cy="3770312"/>
          </a:xfrm>
          <a:prstGeom prst="line">
            <a:avLst/>
          </a:prstGeom>
          <a:ln w="38100" cmpd="sng">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C47E694E-B62B-4F63-B88E-21D81D9105F6}"/>
              </a:ext>
            </a:extLst>
          </p:cNvPr>
          <p:cNvCxnSpPr>
            <a:cxnSpLocks/>
          </p:cNvCxnSpPr>
          <p:nvPr userDrawn="1"/>
        </p:nvCxnSpPr>
        <p:spPr>
          <a:xfrm>
            <a:off x="5997575" y="1689102"/>
            <a:ext cx="0" cy="4067175"/>
          </a:xfrm>
          <a:prstGeom prst="line">
            <a:avLst/>
          </a:prstGeom>
          <a:ln w="38100" cmpd="sng">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2ABC8392-7294-4513-846A-2AC73EC562EE}"/>
              </a:ext>
            </a:extLst>
          </p:cNvPr>
          <p:cNvCxnSpPr>
            <a:cxnSpLocks/>
          </p:cNvCxnSpPr>
          <p:nvPr userDrawn="1"/>
        </p:nvCxnSpPr>
        <p:spPr>
          <a:xfrm>
            <a:off x="7527925" y="1985963"/>
            <a:ext cx="0" cy="3770312"/>
          </a:xfrm>
          <a:prstGeom prst="line">
            <a:avLst/>
          </a:prstGeom>
          <a:ln w="38100" cmpd="sng">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CA6E8D0B-EA50-4B63-ADFE-86F907979B13}"/>
              </a:ext>
            </a:extLst>
          </p:cNvPr>
          <p:cNvCxnSpPr>
            <a:cxnSpLocks/>
          </p:cNvCxnSpPr>
          <p:nvPr userDrawn="1"/>
        </p:nvCxnSpPr>
        <p:spPr>
          <a:xfrm>
            <a:off x="9059863" y="1985963"/>
            <a:ext cx="0" cy="3770312"/>
          </a:xfrm>
          <a:prstGeom prst="line">
            <a:avLst/>
          </a:prstGeom>
          <a:ln w="38100" cmpd="sng">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AEEA316A-3D56-4478-874B-EDF4F1C5AA95}"/>
              </a:ext>
            </a:extLst>
          </p:cNvPr>
          <p:cNvCxnSpPr>
            <a:cxnSpLocks/>
          </p:cNvCxnSpPr>
          <p:nvPr userDrawn="1"/>
        </p:nvCxnSpPr>
        <p:spPr>
          <a:xfrm>
            <a:off x="10590213" y="1985963"/>
            <a:ext cx="0" cy="3770312"/>
          </a:xfrm>
          <a:prstGeom prst="line">
            <a:avLst/>
          </a:prstGeom>
          <a:ln w="38100" cmpd="sng">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6093F2D7-AEB9-4304-8572-F477FB99AEE8}"/>
              </a:ext>
            </a:extLst>
          </p:cNvPr>
          <p:cNvCxnSpPr>
            <a:cxnSpLocks/>
          </p:cNvCxnSpPr>
          <p:nvPr userDrawn="1"/>
        </p:nvCxnSpPr>
        <p:spPr>
          <a:xfrm flipH="1">
            <a:off x="1393825" y="1989139"/>
            <a:ext cx="9202739" cy="0"/>
          </a:xfrm>
          <a:prstGeom prst="line">
            <a:avLst/>
          </a:prstGeom>
          <a:ln w="38100" cmpd="sng">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A4DB76DE-6D62-4115-940D-E78DA10D92C1}"/>
              </a:ext>
            </a:extLst>
          </p:cNvPr>
          <p:cNvCxnSpPr>
            <a:cxnSpLocks/>
          </p:cNvCxnSpPr>
          <p:nvPr userDrawn="1"/>
        </p:nvCxnSpPr>
        <p:spPr>
          <a:xfrm>
            <a:off x="1393825" y="1985963"/>
            <a:ext cx="0" cy="3770312"/>
          </a:xfrm>
          <a:prstGeom prst="line">
            <a:avLst/>
          </a:prstGeom>
          <a:ln w="38100" cmpd="sng">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321" y="457200"/>
            <a:ext cx="9457359" cy="731611"/>
          </a:xfrm>
        </p:spPr>
        <p:txBody>
          <a:bodyPr/>
          <a:lstStyle>
            <a:lvl1pPr>
              <a:defRPr>
                <a:solidFill>
                  <a:schemeClr val="tx1"/>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8E0B5DC3-9C7D-174D-8B87-A2E4B19D1E58}"/>
              </a:ext>
            </a:extLst>
          </p:cNvPr>
          <p:cNvSpPr>
            <a:spLocks noGrp="1"/>
          </p:cNvSpPr>
          <p:nvPr>
            <p:ph type="body" sz="quarter" idx="13"/>
          </p:nvPr>
        </p:nvSpPr>
        <p:spPr>
          <a:xfrm>
            <a:off x="4623813" y="1108656"/>
            <a:ext cx="2743915" cy="685800"/>
          </a:xfrm>
          <a:solidFill>
            <a:schemeClr val="accent2"/>
          </a:solidFill>
          <a:ln>
            <a:noFill/>
          </a:ln>
        </p:spPr>
        <p:txBody>
          <a:bodyPr anchor="ctr"/>
          <a:lstStyle>
            <a:lvl1pPr algn="ctr">
              <a:defRPr sz="1800" b="1">
                <a:solidFill>
                  <a:schemeClr val="bg1"/>
                </a:solidFill>
              </a:defRPr>
            </a:lvl1pPr>
            <a:lvl2pPr marL="0" indent="0" algn="ctr">
              <a:buFontTx/>
              <a:buNone/>
              <a:defRPr sz="1500">
                <a:solidFill>
                  <a:schemeClr val="bg1"/>
                </a:solidFill>
              </a:defRPr>
            </a:lvl2pPr>
          </a:lstStyle>
          <a:p>
            <a:pPr lvl="0"/>
            <a:r>
              <a:rPr lang="en-US"/>
              <a:t>Click to edit Master text styles</a:t>
            </a:r>
          </a:p>
          <a:p>
            <a:pPr lvl="1"/>
            <a:r>
              <a:rPr lang="en-US"/>
              <a:t>Second level</a:t>
            </a:r>
          </a:p>
        </p:txBody>
      </p:sp>
      <p:sp>
        <p:nvSpPr>
          <p:cNvPr id="32" name="Text Placeholder 4">
            <a:extLst>
              <a:ext uri="{FF2B5EF4-FFF2-40B4-BE49-F238E27FC236}">
                <a16:creationId xmlns:a16="http://schemas.microsoft.com/office/drawing/2014/main" id="{39F956F3-3295-084B-BFE8-3E645237DA61}"/>
              </a:ext>
            </a:extLst>
          </p:cNvPr>
          <p:cNvSpPr>
            <a:spLocks noGrp="1"/>
          </p:cNvSpPr>
          <p:nvPr>
            <p:ph type="body" sz="quarter" idx="16"/>
          </p:nvPr>
        </p:nvSpPr>
        <p:spPr>
          <a:xfrm>
            <a:off x="2242224" y="2163633"/>
            <a:ext cx="1371957" cy="685800"/>
          </a:xfrm>
          <a:solidFill>
            <a:schemeClr val="accent3"/>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a:t>Click to edit Master text styles</a:t>
            </a:r>
          </a:p>
          <a:p>
            <a:pPr lvl="1"/>
            <a:r>
              <a:rPr lang="en-US"/>
              <a:t>Second level</a:t>
            </a:r>
          </a:p>
        </p:txBody>
      </p:sp>
      <p:sp>
        <p:nvSpPr>
          <p:cNvPr id="33" name="Text Placeholder 4">
            <a:extLst>
              <a:ext uri="{FF2B5EF4-FFF2-40B4-BE49-F238E27FC236}">
                <a16:creationId xmlns:a16="http://schemas.microsoft.com/office/drawing/2014/main" id="{01EB2656-5C04-884D-9CD2-F154D15F9A6A}"/>
              </a:ext>
            </a:extLst>
          </p:cNvPr>
          <p:cNvSpPr>
            <a:spLocks noGrp="1"/>
          </p:cNvSpPr>
          <p:nvPr>
            <p:ph type="body" sz="quarter" idx="17"/>
          </p:nvPr>
        </p:nvSpPr>
        <p:spPr>
          <a:xfrm>
            <a:off x="3776008" y="2163633"/>
            <a:ext cx="1371957" cy="685800"/>
          </a:xfrm>
          <a:solidFill>
            <a:schemeClr val="accent3"/>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a:t>Click to edit Master text styles</a:t>
            </a:r>
          </a:p>
          <a:p>
            <a:pPr lvl="1"/>
            <a:r>
              <a:rPr lang="en-US"/>
              <a:t>Second level</a:t>
            </a:r>
          </a:p>
        </p:txBody>
      </p:sp>
      <p:sp>
        <p:nvSpPr>
          <p:cNvPr id="34" name="Text Placeholder 4">
            <a:extLst>
              <a:ext uri="{FF2B5EF4-FFF2-40B4-BE49-F238E27FC236}">
                <a16:creationId xmlns:a16="http://schemas.microsoft.com/office/drawing/2014/main" id="{6B0A1534-4860-8F4C-BDEA-93C0DD3B456C}"/>
              </a:ext>
            </a:extLst>
          </p:cNvPr>
          <p:cNvSpPr>
            <a:spLocks noGrp="1"/>
          </p:cNvSpPr>
          <p:nvPr>
            <p:ph type="body" sz="quarter" idx="18"/>
          </p:nvPr>
        </p:nvSpPr>
        <p:spPr>
          <a:xfrm>
            <a:off x="5309794" y="2163633"/>
            <a:ext cx="1371957" cy="685800"/>
          </a:xfrm>
          <a:solidFill>
            <a:schemeClr val="accent3"/>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a:t>Click to edit Master text styles</a:t>
            </a:r>
          </a:p>
          <a:p>
            <a:pPr lvl="1"/>
            <a:r>
              <a:rPr lang="en-US"/>
              <a:t>Second level</a:t>
            </a:r>
          </a:p>
        </p:txBody>
      </p:sp>
      <p:sp>
        <p:nvSpPr>
          <p:cNvPr id="35" name="Text Placeholder 4">
            <a:extLst>
              <a:ext uri="{FF2B5EF4-FFF2-40B4-BE49-F238E27FC236}">
                <a16:creationId xmlns:a16="http://schemas.microsoft.com/office/drawing/2014/main" id="{B26C4A46-9B0E-404B-B1C2-F466FF3BBDC3}"/>
              </a:ext>
            </a:extLst>
          </p:cNvPr>
          <p:cNvSpPr>
            <a:spLocks noGrp="1"/>
          </p:cNvSpPr>
          <p:nvPr>
            <p:ph type="body" sz="quarter" idx="19"/>
          </p:nvPr>
        </p:nvSpPr>
        <p:spPr>
          <a:xfrm>
            <a:off x="6843578" y="2163633"/>
            <a:ext cx="1371957" cy="685800"/>
          </a:xfrm>
          <a:solidFill>
            <a:schemeClr val="accent3"/>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a:t>Click to edit Master text styles</a:t>
            </a:r>
          </a:p>
          <a:p>
            <a:pPr lvl="1"/>
            <a:r>
              <a:rPr lang="en-US"/>
              <a:t>Second level</a:t>
            </a:r>
          </a:p>
        </p:txBody>
      </p:sp>
      <p:sp>
        <p:nvSpPr>
          <p:cNvPr id="36" name="Text Placeholder 4">
            <a:extLst>
              <a:ext uri="{FF2B5EF4-FFF2-40B4-BE49-F238E27FC236}">
                <a16:creationId xmlns:a16="http://schemas.microsoft.com/office/drawing/2014/main" id="{D0BF2D4B-8BB7-3145-9963-AA4ED3A8E9D6}"/>
              </a:ext>
            </a:extLst>
          </p:cNvPr>
          <p:cNvSpPr>
            <a:spLocks noGrp="1"/>
          </p:cNvSpPr>
          <p:nvPr>
            <p:ph type="body" sz="quarter" idx="20"/>
          </p:nvPr>
        </p:nvSpPr>
        <p:spPr>
          <a:xfrm>
            <a:off x="8377363" y="2163633"/>
            <a:ext cx="1371957" cy="685800"/>
          </a:xfrm>
          <a:solidFill>
            <a:schemeClr val="accent3"/>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a:t>Click to edit Master text styles</a:t>
            </a:r>
          </a:p>
          <a:p>
            <a:pPr lvl="1"/>
            <a:r>
              <a:rPr lang="en-US"/>
              <a:t>Second level</a:t>
            </a:r>
          </a:p>
        </p:txBody>
      </p:sp>
      <p:sp>
        <p:nvSpPr>
          <p:cNvPr id="10" name="Text Placeholder 4">
            <a:extLst>
              <a:ext uri="{FF2B5EF4-FFF2-40B4-BE49-F238E27FC236}">
                <a16:creationId xmlns:a16="http://schemas.microsoft.com/office/drawing/2014/main" id="{47F7D621-06CC-0949-A9E2-46D9B2BDCBF0}"/>
              </a:ext>
            </a:extLst>
          </p:cNvPr>
          <p:cNvSpPr>
            <a:spLocks noGrp="1"/>
          </p:cNvSpPr>
          <p:nvPr>
            <p:ph type="body" sz="quarter" idx="15"/>
          </p:nvPr>
        </p:nvSpPr>
        <p:spPr>
          <a:xfrm>
            <a:off x="708440" y="2163633"/>
            <a:ext cx="1371957" cy="685800"/>
          </a:xfrm>
          <a:solidFill>
            <a:schemeClr val="accent3"/>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a:t>Click to edit Master text styles</a:t>
            </a:r>
          </a:p>
          <a:p>
            <a:pPr lvl="1"/>
            <a:r>
              <a:rPr lang="en-US"/>
              <a:t>Second level</a:t>
            </a:r>
          </a:p>
        </p:txBody>
      </p:sp>
      <p:sp>
        <p:nvSpPr>
          <p:cNvPr id="37" name="Text Placeholder 4">
            <a:extLst>
              <a:ext uri="{FF2B5EF4-FFF2-40B4-BE49-F238E27FC236}">
                <a16:creationId xmlns:a16="http://schemas.microsoft.com/office/drawing/2014/main" id="{F84D6538-AF11-ED4D-984F-402D45D9F746}"/>
              </a:ext>
            </a:extLst>
          </p:cNvPr>
          <p:cNvSpPr>
            <a:spLocks noGrp="1"/>
          </p:cNvSpPr>
          <p:nvPr>
            <p:ph type="body" sz="quarter" idx="21"/>
          </p:nvPr>
        </p:nvSpPr>
        <p:spPr>
          <a:xfrm>
            <a:off x="9911144" y="2163633"/>
            <a:ext cx="1371957" cy="685800"/>
          </a:xfrm>
          <a:solidFill>
            <a:schemeClr val="accent3"/>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a:t>Click to edit Master text styles</a:t>
            </a:r>
          </a:p>
          <a:p>
            <a:pPr lvl="1"/>
            <a:r>
              <a:rPr lang="en-US"/>
              <a:t>Second level</a:t>
            </a:r>
          </a:p>
        </p:txBody>
      </p:sp>
      <p:sp>
        <p:nvSpPr>
          <p:cNvPr id="38" name="Text Placeholder 4">
            <a:extLst>
              <a:ext uri="{FF2B5EF4-FFF2-40B4-BE49-F238E27FC236}">
                <a16:creationId xmlns:a16="http://schemas.microsoft.com/office/drawing/2014/main" id="{6A0C2CF3-6B45-0041-BBCA-D96B6E82BCDC}"/>
              </a:ext>
            </a:extLst>
          </p:cNvPr>
          <p:cNvSpPr>
            <a:spLocks noGrp="1"/>
          </p:cNvSpPr>
          <p:nvPr>
            <p:ph type="body" sz="quarter" idx="22"/>
          </p:nvPr>
        </p:nvSpPr>
        <p:spPr>
          <a:xfrm>
            <a:off x="708440" y="2976157"/>
            <a:ext cx="1371957" cy="685800"/>
          </a:xfrm>
          <a:solidFill>
            <a:schemeClr val="bg2">
              <a:lumMod val="60000"/>
              <a:lumOff val="40000"/>
            </a:schemeClr>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a:t>Click to edit Master text styles</a:t>
            </a:r>
          </a:p>
          <a:p>
            <a:pPr lvl="1"/>
            <a:r>
              <a:rPr lang="en-US"/>
              <a:t>Second level</a:t>
            </a:r>
          </a:p>
        </p:txBody>
      </p:sp>
      <p:sp>
        <p:nvSpPr>
          <p:cNvPr id="39" name="Text Placeholder 4">
            <a:extLst>
              <a:ext uri="{FF2B5EF4-FFF2-40B4-BE49-F238E27FC236}">
                <a16:creationId xmlns:a16="http://schemas.microsoft.com/office/drawing/2014/main" id="{3F5CDDF5-D0C3-7941-91EB-682C2D305769}"/>
              </a:ext>
            </a:extLst>
          </p:cNvPr>
          <p:cNvSpPr>
            <a:spLocks noGrp="1"/>
          </p:cNvSpPr>
          <p:nvPr>
            <p:ph type="body" sz="quarter" idx="23"/>
          </p:nvPr>
        </p:nvSpPr>
        <p:spPr>
          <a:xfrm>
            <a:off x="708440" y="3788681"/>
            <a:ext cx="1371957" cy="685800"/>
          </a:xfrm>
          <a:solidFill>
            <a:schemeClr val="bg2">
              <a:lumMod val="60000"/>
              <a:lumOff val="40000"/>
            </a:schemeClr>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a:t>Click to edit Master text styles</a:t>
            </a:r>
          </a:p>
          <a:p>
            <a:pPr lvl="1"/>
            <a:r>
              <a:rPr lang="en-US"/>
              <a:t>Second level</a:t>
            </a:r>
          </a:p>
        </p:txBody>
      </p:sp>
      <p:sp>
        <p:nvSpPr>
          <p:cNvPr id="40" name="Text Placeholder 4">
            <a:extLst>
              <a:ext uri="{FF2B5EF4-FFF2-40B4-BE49-F238E27FC236}">
                <a16:creationId xmlns:a16="http://schemas.microsoft.com/office/drawing/2014/main" id="{68464115-2200-674B-BF0D-BE88E3866470}"/>
              </a:ext>
            </a:extLst>
          </p:cNvPr>
          <p:cNvSpPr>
            <a:spLocks noGrp="1"/>
          </p:cNvSpPr>
          <p:nvPr>
            <p:ph type="body" sz="quarter" idx="24"/>
          </p:nvPr>
        </p:nvSpPr>
        <p:spPr>
          <a:xfrm>
            <a:off x="708440" y="4601205"/>
            <a:ext cx="1371957" cy="685800"/>
          </a:xfrm>
          <a:solidFill>
            <a:schemeClr val="bg2">
              <a:lumMod val="60000"/>
              <a:lumOff val="40000"/>
            </a:schemeClr>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a:t>Click to edit Master text styles</a:t>
            </a:r>
          </a:p>
          <a:p>
            <a:pPr lvl="1"/>
            <a:r>
              <a:rPr lang="en-US"/>
              <a:t>Second level</a:t>
            </a:r>
          </a:p>
        </p:txBody>
      </p:sp>
      <p:sp>
        <p:nvSpPr>
          <p:cNvPr id="41" name="Text Placeholder 4">
            <a:extLst>
              <a:ext uri="{FF2B5EF4-FFF2-40B4-BE49-F238E27FC236}">
                <a16:creationId xmlns:a16="http://schemas.microsoft.com/office/drawing/2014/main" id="{693D6790-07A1-6D41-80E0-F38F2FE4FB08}"/>
              </a:ext>
            </a:extLst>
          </p:cNvPr>
          <p:cNvSpPr>
            <a:spLocks noGrp="1"/>
          </p:cNvSpPr>
          <p:nvPr>
            <p:ph type="body" sz="quarter" idx="25"/>
          </p:nvPr>
        </p:nvSpPr>
        <p:spPr>
          <a:xfrm>
            <a:off x="708440" y="5413728"/>
            <a:ext cx="1371957" cy="685800"/>
          </a:xfrm>
          <a:solidFill>
            <a:schemeClr val="bg2">
              <a:lumMod val="60000"/>
              <a:lumOff val="40000"/>
            </a:schemeClr>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a:t>Click to edit Master text styles</a:t>
            </a:r>
          </a:p>
          <a:p>
            <a:pPr lvl="1"/>
            <a:r>
              <a:rPr lang="en-US"/>
              <a:t>Second level</a:t>
            </a:r>
          </a:p>
        </p:txBody>
      </p:sp>
      <p:sp>
        <p:nvSpPr>
          <p:cNvPr id="45" name="Text Placeholder 4">
            <a:extLst>
              <a:ext uri="{FF2B5EF4-FFF2-40B4-BE49-F238E27FC236}">
                <a16:creationId xmlns:a16="http://schemas.microsoft.com/office/drawing/2014/main" id="{7A708032-EF9E-5B46-B39C-7C40A75EC54D}"/>
              </a:ext>
            </a:extLst>
          </p:cNvPr>
          <p:cNvSpPr>
            <a:spLocks noGrp="1"/>
          </p:cNvSpPr>
          <p:nvPr>
            <p:ph type="body" sz="quarter" idx="26"/>
          </p:nvPr>
        </p:nvSpPr>
        <p:spPr>
          <a:xfrm>
            <a:off x="2249408" y="2976157"/>
            <a:ext cx="1371957" cy="685800"/>
          </a:xfrm>
          <a:solidFill>
            <a:schemeClr val="bg2">
              <a:lumMod val="60000"/>
              <a:lumOff val="40000"/>
            </a:schemeClr>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a:t>Click to edit Master text styles</a:t>
            </a:r>
          </a:p>
          <a:p>
            <a:pPr lvl="1"/>
            <a:r>
              <a:rPr lang="en-US"/>
              <a:t>Second level</a:t>
            </a:r>
          </a:p>
        </p:txBody>
      </p:sp>
      <p:sp>
        <p:nvSpPr>
          <p:cNvPr id="46" name="Text Placeholder 4">
            <a:extLst>
              <a:ext uri="{FF2B5EF4-FFF2-40B4-BE49-F238E27FC236}">
                <a16:creationId xmlns:a16="http://schemas.microsoft.com/office/drawing/2014/main" id="{889122AD-2BDB-E845-B445-CF11DCF32986}"/>
              </a:ext>
            </a:extLst>
          </p:cNvPr>
          <p:cNvSpPr>
            <a:spLocks noGrp="1"/>
          </p:cNvSpPr>
          <p:nvPr>
            <p:ph type="body" sz="quarter" idx="27"/>
          </p:nvPr>
        </p:nvSpPr>
        <p:spPr>
          <a:xfrm>
            <a:off x="2249408" y="3788681"/>
            <a:ext cx="1371957" cy="685800"/>
          </a:xfrm>
          <a:solidFill>
            <a:schemeClr val="bg2">
              <a:lumMod val="60000"/>
              <a:lumOff val="40000"/>
            </a:schemeClr>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a:t>Click to edit Master text styles</a:t>
            </a:r>
          </a:p>
          <a:p>
            <a:pPr lvl="1"/>
            <a:r>
              <a:rPr lang="en-US"/>
              <a:t>Second level</a:t>
            </a:r>
          </a:p>
        </p:txBody>
      </p:sp>
      <p:sp>
        <p:nvSpPr>
          <p:cNvPr id="47" name="Text Placeholder 4">
            <a:extLst>
              <a:ext uri="{FF2B5EF4-FFF2-40B4-BE49-F238E27FC236}">
                <a16:creationId xmlns:a16="http://schemas.microsoft.com/office/drawing/2014/main" id="{BC4495ED-CD28-5849-8E96-27B5F332CC1A}"/>
              </a:ext>
            </a:extLst>
          </p:cNvPr>
          <p:cNvSpPr>
            <a:spLocks noGrp="1"/>
          </p:cNvSpPr>
          <p:nvPr>
            <p:ph type="body" sz="quarter" idx="28"/>
          </p:nvPr>
        </p:nvSpPr>
        <p:spPr>
          <a:xfrm>
            <a:off x="2249408" y="4601205"/>
            <a:ext cx="1371957" cy="685800"/>
          </a:xfrm>
          <a:solidFill>
            <a:schemeClr val="bg2">
              <a:lumMod val="60000"/>
              <a:lumOff val="40000"/>
            </a:schemeClr>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a:t>Click to edit Master text styles</a:t>
            </a:r>
          </a:p>
          <a:p>
            <a:pPr lvl="1"/>
            <a:r>
              <a:rPr lang="en-US"/>
              <a:t>Second level</a:t>
            </a:r>
          </a:p>
        </p:txBody>
      </p:sp>
      <p:sp>
        <p:nvSpPr>
          <p:cNvPr id="48" name="Text Placeholder 4">
            <a:extLst>
              <a:ext uri="{FF2B5EF4-FFF2-40B4-BE49-F238E27FC236}">
                <a16:creationId xmlns:a16="http://schemas.microsoft.com/office/drawing/2014/main" id="{121D6437-CC3F-BE4D-8359-F21AC166C993}"/>
              </a:ext>
            </a:extLst>
          </p:cNvPr>
          <p:cNvSpPr>
            <a:spLocks noGrp="1"/>
          </p:cNvSpPr>
          <p:nvPr>
            <p:ph type="body" sz="quarter" idx="29"/>
          </p:nvPr>
        </p:nvSpPr>
        <p:spPr>
          <a:xfrm>
            <a:off x="2249408" y="5413728"/>
            <a:ext cx="1371957" cy="685800"/>
          </a:xfrm>
          <a:solidFill>
            <a:schemeClr val="bg2">
              <a:lumMod val="60000"/>
              <a:lumOff val="40000"/>
            </a:schemeClr>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a:t>Click to edit Master text styles</a:t>
            </a:r>
          </a:p>
          <a:p>
            <a:pPr lvl="1"/>
            <a:r>
              <a:rPr lang="en-US"/>
              <a:t>Second level</a:t>
            </a:r>
          </a:p>
        </p:txBody>
      </p:sp>
      <p:sp>
        <p:nvSpPr>
          <p:cNvPr id="50" name="Text Placeholder 4">
            <a:extLst>
              <a:ext uri="{FF2B5EF4-FFF2-40B4-BE49-F238E27FC236}">
                <a16:creationId xmlns:a16="http://schemas.microsoft.com/office/drawing/2014/main" id="{D9D92D25-926E-8A4E-B547-AEA5A7013C2F}"/>
              </a:ext>
            </a:extLst>
          </p:cNvPr>
          <p:cNvSpPr>
            <a:spLocks noGrp="1"/>
          </p:cNvSpPr>
          <p:nvPr>
            <p:ph type="body" sz="quarter" idx="30"/>
          </p:nvPr>
        </p:nvSpPr>
        <p:spPr>
          <a:xfrm>
            <a:off x="3770491" y="2976157"/>
            <a:ext cx="1371957" cy="685800"/>
          </a:xfrm>
          <a:solidFill>
            <a:schemeClr val="bg2">
              <a:lumMod val="60000"/>
              <a:lumOff val="40000"/>
            </a:schemeClr>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a:t>Click to edit Master text styles</a:t>
            </a:r>
          </a:p>
          <a:p>
            <a:pPr lvl="1"/>
            <a:r>
              <a:rPr lang="en-US"/>
              <a:t>Second level</a:t>
            </a:r>
          </a:p>
        </p:txBody>
      </p:sp>
      <p:sp>
        <p:nvSpPr>
          <p:cNvPr id="51" name="Text Placeholder 4">
            <a:extLst>
              <a:ext uri="{FF2B5EF4-FFF2-40B4-BE49-F238E27FC236}">
                <a16:creationId xmlns:a16="http://schemas.microsoft.com/office/drawing/2014/main" id="{2216BD29-6E2A-0546-B127-70F65DE22B9D}"/>
              </a:ext>
            </a:extLst>
          </p:cNvPr>
          <p:cNvSpPr>
            <a:spLocks noGrp="1"/>
          </p:cNvSpPr>
          <p:nvPr>
            <p:ph type="body" sz="quarter" idx="31"/>
          </p:nvPr>
        </p:nvSpPr>
        <p:spPr>
          <a:xfrm>
            <a:off x="3770491" y="3788681"/>
            <a:ext cx="1371957" cy="685800"/>
          </a:xfrm>
          <a:solidFill>
            <a:schemeClr val="bg2">
              <a:lumMod val="60000"/>
              <a:lumOff val="40000"/>
            </a:schemeClr>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a:t>Click to edit Master text styles</a:t>
            </a:r>
          </a:p>
          <a:p>
            <a:pPr lvl="1"/>
            <a:r>
              <a:rPr lang="en-US"/>
              <a:t>Second level</a:t>
            </a:r>
          </a:p>
        </p:txBody>
      </p:sp>
      <p:sp>
        <p:nvSpPr>
          <p:cNvPr id="52" name="Text Placeholder 4">
            <a:extLst>
              <a:ext uri="{FF2B5EF4-FFF2-40B4-BE49-F238E27FC236}">
                <a16:creationId xmlns:a16="http://schemas.microsoft.com/office/drawing/2014/main" id="{A9B2A9FE-8C9E-9540-9FE0-86B313A29E53}"/>
              </a:ext>
            </a:extLst>
          </p:cNvPr>
          <p:cNvSpPr>
            <a:spLocks noGrp="1"/>
          </p:cNvSpPr>
          <p:nvPr>
            <p:ph type="body" sz="quarter" idx="32"/>
          </p:nvPr>
        </p:nvSpPr>
        <p:spPr>
          <a:xfrm>
            <a:off x="3770491" y="4601205"/>
            <a:ext cx="1371957" cy="685800"/>
          </a:xfrm>
          <a:solidFill>
            <a:schemeClr val="bg2">
              <a:lumMod val="60000"/>
              <a:lumOff val="40000"/>
            </a:schemeClr>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a:t>Click to edit Master text styles</a:t>
            </a:r>
          </a:p>
          <a:p>
            <a:pPr lvl="1"/>
            <a:r>
              <a:rPr lang="en-US"/>
              <a:t>Second level</a:t>
            </a:r>
          </a:p>
        </p:txBody>
      </p:sp>
      <p:sp>
        <p:nvSpPr>
          <p:cNvPr id="53" name="Text Placeholder 4">
            <a:extLst>
              <a:ext uri="{FF2B5EF4-FFF2-40B4-BE49-F238E27FC236}">
                <a16:creationId xmlns:a16="http://schemas.microsoft.com/office/drawing/2014/main" id="{CF3A78C7-6BD2-1B41-9E17-A6D6927465CD}"/>
              </a:ext>
            </a:extLst>
          </p:cNvPr>
          <p:cNvSpPr>
            <a:spLocks noGrp="1"/>
          </p:cNvSpPr>
          <p:nvPr>
            <p:ph type="body" sz="quarter" idx="33"/>
          </p:nvPr>
        </p:nvSpPr>
        <p:spPr>
          <a:xfrm>
            <a:off x="3770491" y="5413728"/>
            <a:ext cx="1371957" cy="685800"/>
          </a:xfrm>
          <a:solidFill>
            <a:schemeClr val="bg2">
              <a:lumMod val="60000"/>
              <a:lumOff val="40000"/>
            </a:schemeClr>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a:t>Click to edit Master text styles</a:t>
            </a:r>
          </a:p>
          <a:p>
            <a:pPr lvl="1"/>
            <a:r>
              <a:rPr lang="en-US"/>
              <a:t>Second level</a:t>
            </a:r>
          </a:p>
        </p:txBody>
      </p:sp>
      <p:sp>
        <p:nvSpPr>
          <p:cNvPr id="55" name="Text Placeholder 4">
            <a:extLst>
              <a:ext uri="{FF2B5EF4-FFF2-40B4-BE49-F238E27FC236}">
                <a16:creationId xmlns:a16="http://schemas.microsoft.com/office/drawing/2014/main" id="{ADE5C341-5274-DB44-9598-769882787F5E}"/>
              </a:ext>
            </a:extLst>
          </p:cNvPr>
          <p:cNvSpPr>
            <a:spLocks noGrp="1"/>
          </p:cNvSpPr>
          <p:nvPr>
            <p:ph type="body" sz="quarter" idx="34"/>
          </p:nvPr>
        </p:nvSpPr>
        <p:spPr>
          <a:xfrm>
            <a:off x="5311456" y="2976157"/>
            <a:ext cx="1371957" cy="685800"/>
          </a:xfrm>
          <a:solidFill>
            <a:schemeClr val="bg2">
              <a:lumMod val="60000"/>
              <a:lumOff val="40000"/>
            </a:schemeClr>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a:t>Click to edit Master text styles</a:t>
            </a:r>
          </a:p>
          <a:p>
            <a:pPr lvl="1"/>
            <a:r>
              <a:rPr lang="en-US"/>
              <a:t>Second level</a:t>
            </a:r>
          </a:p>
        </p:txBody>
      </p:sp>
      <p:sp>
        <p:nvSpPr>
          <p:cNvPr id="56" name="Text Placeholder 4">
            <a:extLst>
              <a:ext uri="{FF2B5EF4-FFF2-40B4-BE49-F238E27FC236}">
                <a16:creationId xmlns:a16="http://schemas.microsoft.com/office/drawing/2014/main" id="{D6C8BE03-E8AF-724B-B648-28E3A5613A3A}"/>
              </a:ext>
            </a:extLst>
          </p:cNvPr>
          <p:cNvSpPr>
            <a:spLocks noGrp="1"/>
          </p:cNvSpPr>
          <p:nvPr>
            <p:ph type="body" sz="quarter" idx="35"/>
          </p:nvPr>
        </p:nvSpPr>
        <p:spPr>
          <a:xfrm>
            <a:off x="5311456" y="3788681"/>
            <a:ext cx="1371957" cy="685800"/>
          </a:xfrm>
          <a:solidFill>
            <a:schemeClr val="bg2">
              <a:lumMod val="60000"/>
              <a:lumOff val="40000"/>
            </a:schemeClr>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a:t>Click to edit Master text styles</a:t>
            </a:r>
          </a:p>
          <a:p>
            <a:pPr lvl="1"/>
            <a:r>
              <a:rPr lang="en-US"/>
              <a:t>Second level</a:t>
            </a:r>
          </a:p>
        </p:txBody>
      </p:sp>
      <p:sp>
        <p:nvSpPr>
          <p:cNvPr id="57" name="Text Placeholder 4">
            <a:extLst>
              <a:ext uri="{FF2B5EF4-FFF2-40B4-BE49-F238E27FC236}">
                <a16:creationId xmlns:a16="http://schemas.microsoft.com/office/drawing/2014/main" id="{939BE5AB-8DC3-C84A-984A-18C088ABD183}"/>
              </a:ext>
            </a:extLst>
          </p:cNvPr>
          <p:cNvSpPr>
            <a:spLocks noGrp="1"/>
          </p:cNvSpPr>
          <p:nvPr>
            <p:ph type="body" sz="quarter" idx="36"/>
          </p:nvPr>
        </p:nvSpPr>
        <p:spPr>
          <a:xfrm>
            <a:off x="5311456" y="4601205"/>
            <a:ext cx="1371957" cy="685800"/>
          </a:xfrm>
          <a:solidFill>
            <a:schemeClr val="bg2">
              <a:lumMod val="60000"/>
              <a:lumOff val="40000"/>
            </a:schemeClr>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a:t>Click to edit Master text styles</a:t>
            </a:r>
          </a:p>
          <a:p>
            <a:pPr lvl="1"/>
            <a:r>
              <a:rPr lang="en-US"/>
              <a:t>Second level</a:t>
            </a:r>
          </a:p>
        </p:txBody>
      </p:sp>
      <p:sp>
        <p:nvSpPr>
          <p:cNvPr id="58" name="Text Placeholder 4">
            <a:extLst>
              <a:ext uri="{FF2B5EF4-FFF2-40B4-BE49-F238E27FC236}">
                <a16:creationId xmlns:a16="http://schemas.microsoft.com/office/drawing/2014/main" id="{5CCF42FB-6955-2D4D-A45E-1DE2D709A79C}"/>
              </a:ext>
            </a:extLst>
          </p:cNvPr>
          <p:cNvSpPr>
            <a:spLocks noGrp="1"/>
          </p:cNvSpPr>
          <p:nvPr>
            <p:ph type="body" sz="quarter" idx="37"/>
          </p:nvPr>
        </p:nvSpPr>
        <p:spPr>
          <a:xfrm>
            <a:off x="5311456" y="5413728"/>
            <a:ext cx="1371957" cy="685800"/>
          </a:xfrm>
          <a:solidFill>
            <a:schemeClr val="bg2">
              <a:lumMod val="60000"/>
              <a:lumOff val="40000"/>
            </a:schemeClr>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a:t>Click to edit Master text styles</a:t>
            </a:r>
          </a:p>
          <a:p>
            <a:pPr lvl="1"/>
            <a:r>
              <a:rPr lang="en-US"/>
              <a:t>Second level</a:t>
            </a:r>
          </a:p>
        </p:txBody>
      </p:sp>
      <p:sp>
        <p:nvSpPr>
          <p:cNvPr id="60" name="Text Placeholder 4">
            <a:extLst>
              <a:ext uri="{FF2B5EF4-FFF2-40B4-BE49-F238E27FC236}">
                <a16:creationId xmlns:a16="http://schemas.microsoft.com/office/drawing/2014/main" id="{1AD1F1EE-C818-334B-941A-651219D768F9}"/>
              </a:ext>
            </a:extLst>
          </p:cNvPr>
          <p:cNvSpPr>
            <a:spLocks noGrp="1"/>
          </p:cNvSpPr>
          <p:nvPr>
            <p:ph type="body" sz="quarter" idx="38"/>
          </p:nvPr>
        </p:nvSpPr>
        <p:spPr>
          <a:xfrm>
            <a:off x="6842482" y="2976157"/>
            <a:ext cx="1371957" cy="685800"/>
          </a:xfrm>
          <a:solidFill>
            <a:schemeClr val="bg2">
              <a:lumMod val="60000"/>
              <a:lumOff val="40000"/>
            </a:schemeClr>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a:t>Click to edit Master text styles</a:t>
            </a:r>
          </a:p>
          <a:p>
            <a:pPr lvl="1"/>
            <a:r>
              <a:rPr lang="en-US"/>
              <a:t>Second level</a:t>
            </a:r>
          </a:p>
        </p:txBody>
      </p:sp>
      <p:sp>
        <p:nvSpPr>
          <p:cNvPr id="61" name="Text Placeholder 4">
            <a:extLst>
              <a:ext uri="{FF2B5EF4-FFF2-40B4-BE49-F238E27FC236}">
                <a16:creationId xmlns:a16="http://schemas.microsoft.com/office/drawing/2014/main" id="{00AEECC9-ABF2-2141-82BF-899F23C32EC0}"/>
              </a:ext>
            </a:extLst>
          </p:cNvPr>
          <p:cNvSpPr>
            <a:spLocks noGrp="1"/>
          </p:cNvSpPr>
          <p:nvPr>
            <p:ph type="body" sz="quarter" idx="39"/>
          </p:nvPr>
        </p:nvSpPr>
        <p:spPr>
          <a:xfrm>
            <a:off x="6842482" y="3788681"/>
            <a:ext cx="1371957" cy="685800"/>
          </a:xfrm>
          <a:solidFill>
            <a:schemeClr val="bg2">
              <a:lumMod val="60000"/>
              <a:lumOff val="40000"/>
            </a:schemeClr>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a:t>Click to edit Master text styles</a:t>
            </a:r>
          </a:p>
          <a:p>
            <a:pPr lvl="1"/>
            <a:r>
              <a:rPr lang="en-US"/>
              <a:t>Second level</a:t>
            </a:r>
          </a:p>
        </p:txBody>
      </p:sp>
      <p:sp>
        <p:nvSpPr>
          <p:cNvPr id="62" name="Text Placeholder 4">
            <a:extLst>
              <a:ext uri="{FF2B5EF4-FFF2-40B4-BE49-F238E27FC236}">
                <a16:creationId xmlns:a16="http://schemas.microsoft.com/office/drawing/2014/main" id="{9A4104C9-4196-1442-A703-D4F60890C6B5}"/>
              </a:ext>
            </a:extLst>
          </p:cNvPr>
          <p:cNvSpPr>
            <a:spLocks noGrp="1"/>
          </p:cNvSpPr>
          <p:nvPr>
            <p:ph type="body" sz="quarter" idx="40"/>
          </p:nvPr>
        </p:nvSpPr>
        <p:spPr>
          <a:xfrm>
            <a:off x="6842482" y="4601205"/>
            <a:ext cx="1371957" cy="685800"/>
          </a:xfrm>
          <a:solidFill>
            <a:schemeClr val="bg2">
              <a:lumMod val="60000"/>
              <a:lumOff val="40000"/>
            </a:schemeClr>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a:t>Click to edit Master text styles</a:t>
            </a:r>
          </a:p>
          <a:p>
            <a:pPr lvl="1"/>
            <a:r>
              <a:rPr lang="en-US"/>
              <a:t>Second level</a:t>
            </a:r>
          </a:p>
        </p:txBody>
      </p:sp>
      <p:sp>
        <p:nvSpPr>
          <p:cNvPr id="63" name="Text Placeholder 4">
            <a:extLst>
              <a:ext uri="{FF2B5EF4-FFF2-40B4-BE49-F238E27FC236}">
                <a16:creationId xmlns:a16="http://schemas.microsoft.com/office/drawing/2014/main" id="{36A29F5D-993F-D645-8478-E53C1F3246A6}"/>
              </a:ext>
            </a:extLst>
          </p:cNvPr>
          <p:cNvSpPr>
            <a:spLocks noGrp="1"/>
          </p:cNvSpPr>
          <p:nvPr>
            <p:ph type="body" sz="quarter" idx="41"/>
          </p:nvPr>
        </p:nvSpPr>
        <p:spPr>
          <a:xfrm>
            <a:off x="6842482" y="5413728"/>
            <a:ext cx="1371957" cy="685800"/>
          </a:xfrm>
          <a:solidFill>
            <a:schemeClr val="bg2">
              <a:lumMod val="60000"/>
              <a:lumOff val="40000"/>
            </a:schemeClr>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a:t>Click to edit Master text styles</a:t>
            </a:r>
          </a:p>
          <a:p>
            <a:pPr lvl="1"/>
            <a:r>
              <a:rPr lang="en-US"/>
              <a:t>Second level</a:t>
            </a:r>
          </a:p>
        </p:txBody>
      </p:sp>
      <p:sp>
        <p:nvSpPr>
          <p:cNvPr id="65" name="Text Placeholder 4">
            <a:extLst>
              <a:ext uri="{FF2B5EF4-FFF2-40B4-BE49-F238E27FC236}">
                <a16:creationId xmlns:a16="http://schemas.microsoft.com/office/drawing/2014/main" id="{3CA31C64-6049-3347-B4C7-6C17E3DDF7D0}"/>
              </a:ext>
            </a:extLst>
          </p:cNvPr>
          <p:cNvSpPr>
            <a:spLocks noGrp="1"/>
          </p:cNvSpPr>
          <p:nvPr>
            <p:ph type="body" sz="quarter" idx="42"/>
          </p:nvPr>
        </p:nvSpPr>
        <p:spPr>
          <a:xfrm>
            <a:off x="8373507" y="2976157"/>
            <a:ext cx="1371957" cy="685800"/>
          </a:xfrm>
          <a:solidFill>
            <a:schemeClr val="bg2">
              <a:lumMod val="60000"/>
              <a:lumOff val="40000"/>
            </a:schemeClr>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a:t>Click to edit Master text styles</a:t>
            </a:r>
          </a:p>
          <a:p>
            <a:pPr lvl="1"/>
            <a:r>
              <a:rPr lang="en-US"/>
              <a:t>Second level</a:t>
            </a:r>
          </a:p>
        </p:txBody>
      </p:sp>
      <p:sp>
        <p:nvSpPr>
          <p:cNvPr id="66" name="Text Placeholder 4">
            <a:extLst>
              <a:ext uri="{FF2B5EF4-FFF2-40B4-BE49-F238E27FC236}">
                <a16:creationId xmlns:a16="http://schemas.microsoft.com/office/drawing/2014/main" id="{AE8DDAF9-46AB-CB45-8CA7-4BFA5037A970}"/>
              </a:ext>
            </a:extLst>
          </p:cNvPr>
          <p:cNvSpPr>
            <a:spLocks noGrp="1"/>
          </p:cNvSpPr>
          <p:nvPr>
            <p:ph type="body" sz="quarter" idx="43"/>
          </p:nvPr>
        </p:nvSpPr>
        <p:spPr>
          <a:xfrm>
            <a:off x="8373507" y="3788681"/>
            <a:ext cx="1371957" cy="685800"/>
          </a:xfrm>
          <a:solidFill>
            <a:schemeClr val="bg2">
              <a:lumMod val="60000"/>
              <a:lumOff val="40000"/>
            </a:schemeClr>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a:t>Click to edit Master text styles</a:t>
            </a:r>
          </a:p>
          <a:p>
            <a:pPr lvl="1"/>
            <a:r>
              <a:rPr lang="en-US"/>
              <a:t>Second level</a:t>
            </a:r>
          </a:p>
        </p:txBody>
      </p:sp>
      <p:sp>
        <p:nvSpPr>
          <p:cNvPr id="67" name="Text Placeholder 4">
            <a:extLst>
              <a:ext uri="{FF2B5EF4-FFF2-40B4-BE49-F238E27FC236}">
                <a16:creationId xmlns:a16="http://schemas.microsoft.com/office/drawing/2014/main" id="{4A5D6438-D823-6D4B-867A-A0BBD43BC25C}"/>
              </a:ext>
            </a:extLst>
          </p:cNvPr>
          <p:cNvSpPr>
            <a:spLocks noGrp="1"/>
          </p:cNvSpPr>
          <p:nvPr>
            <p:ph type="body" sz="quarter" idx="44"/>
          </p:nvPr>
        </p:nvSpPr>
        <p:spPr>
          <a:xfrm>
            <a:off x="8373507" y="4601205"/>
            <a:ext cx="1371957" cy="685800"/>
          </a:xfrm>
          <a:solidFill>
            <a:schemeClr val="bg2">
              <a:lumMod val="60000"/>
              <a:lumOff val="40000"/>
            </a:schemeClr>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a:t>Click to edit Master text styles</a:t>
            </a:r>
          </a:p>
          <a:p>
            <a:pPr lvl="1"/>
            <a:r>
              <a:rPr lang="en-US"/>
              <a:t>Second level</a:t>
            </a:r>
          </a:p>
        </p:txBody>
      </p:sp>
      <p:sp>
        <p:nvSpPr>
          <p:cNvPr id="68" name="Text Placeholder 4">
            <a:extLst>
              <a:ext uri="{FF2B5EF4-FFF2-40B4-BE49-F238E27FC236}">
                <a16:creationId xmlns:a16="http://schemas.microsoft.com/office/drawing/2014/main" id="{4669BD18-0F03-FF45-9AD2-87D7B81CDCBC}"/>
              </a:ext>
            </a:extLst>
          </p:cNvPr>
          <p:cNvSpPr>
            <a:spLocks noGrp="1"/>
          </p:cNvSpPr>
          <p:nvPr>
            <p:ph type="body" sz="quarter" idx="45"/>
          </p:nvPr>
        </p:nvSpPr>
        <p:spPr>
          <a:xfrm>
            <a:off x="8373507" y="5413728"/>
            <a:ext cx="1371957" cy="685800"/>
          </a:xfrm>
          <a:solidFill>
            <a:schemeClr val="bg2">
              <a:lumMod val="60000"/>
              <a:lumOff val="40000"/>
            </a:schemeClr>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a:t>Click to edit Master text styles</a:t>
            </a:r>
          </a:p>
          <a:p>
            <a:pPr lvl="1"/>
            <a:r>
              <a:rPr lang="en-US"/>
              <a:t>Second level</a:t>
            </a:r>
          </a:p>
        </p:txBody>
      </p:sp>
      <p:sp>
        <p:nvSpPr>
          <p:cNvPr id="70" name="Text Placeholder 4">
            <a:extLst>
              <a:ext uri="{FF2B5EF4-FFF2-40B4-BE49-F238E27FC236}">
                <a16:creationId xmlns:a16="http://schemas.microsoft.com/office/drawing/2014/main" id="{000CFB51-117D-7548-B369-D81B06EB9FA5}"/>
              </a:ext>
            </a:extLst>
          </p:cNvPr>
          <p:cNvSpPr>
            <a:spLocks noGrp="1"/>
          </p:cNvSpPr>
          <p:nvPr>
            <p:ph type="body" sz="quarter" idx="46"/>
          </p:nvPr>
        </p:nvSpPr>
        <p:spPr>
          <a:xfrm>
            <a:off x="9904531" y="2976157"/>
            <a:ext cx="1371957" cy="685800"/>
          </a:xfrm>
          <a:solidFill>
            <a:schemeClr val="bg2">
              <a:lumMod val="60000"/>
              <a:lumOff val="40000"/>
            </a:schemeClr>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a:t>Click to edit Master text styles</a:t>
            </a:r>
          </a:p>
          <a:p>
            <a:pPr lvl="1"/>
            <a:r>
              <a:rPr lang="en-US"/>
              <a:t>Second level</a:t>
            </a:r>
          </a:p>
        </p:txBody>
      </p:sp>
      <p:sp>
        <p:nvSpPr>
          <p:cNvPr id="71" name="Text Placeholder 4">
            <a:extLst>
              <a:ext uri="{FF2B5EF4-FFF2-40B4-BE49-F238E27FC236}">
                <a16:creationId xmlns:a16="http://schemas.microsoft.com/office/drawing/2014/main" id="{A59AEB2E-ACD2-6748-9E27-38BD2F461156}"/>
              </a:ext>
            </a:extLst>
          </p:cNvPr>
          <p:cNvSpPr>
            <a:spLocks noGrp="1"/>
          </p:cNvSpPr>
          <p:nvPr>
            <p:ph type="body" sz="quarter" idx="47"/>
          </p:nvPr>
        </p:nvSpPr>
        <p:spPr>
          <a:xfrm>
            <a:off x="9904531" y="3788681"/>
            <a:ext cx="1371957" cy="685800"/>
          </a:xfrm>
          <a:solidFill>
            <a:schemeClr val="bg2">
              <a:lumMod val="60000"/>
              <a:lumOff val="40000"/>
            </a:schemeClr>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a:t>Click to edit Master text styles</a:t>
            </a:r>
          </a:p>
          <a:p>
            <a:pPr lvl="1"/>
            <a:r>
              <a:rPr lang="en-US"/>
              <a:t>Second level</a:t>
            </a:r>
          </a:p>
        </p:txBody>
      </p:sp>
      <p:sp>
        <p:nvSpPr>
          <p:cNvPr id="72" name="Text Placeholder 4">
            <a:extLst>
              <a:ext uri="{FF2B5EF4-FFF2-40B4-BE49-F238E27FC236}">
                <a16:creationId xmlns:a16="http://schemas.microsoft.com/office/drawing/2014/main" id="{7AFAF50C-E79F-2E47-96A7-3B4B9FD6BC0B}"/>
              </a:ext>
            </a:extLst>
          </p:cNvPr>
          <p:cNvSpPr>
            <a:spLocks noGrp="1"/>
          </p:cNvSpPr>
          <p:nvPr>
            <p:ph type="body" sz="quarter" idx="48"/>
          </p:nvPr>
        </p:nvSpPr>
        <p:spPr>
          <a:xfrm>
            <a:off x="9904531" y="4601205"/>
            <a:ext cx="1371957" cy="685800"/>
          </a:xfrm>
          <a:solidFill>
            <a:schemeClr val="bg2">
              <a:lumMod val="60000"/>
              <a:lumOff val="40000"/>
            </a:schemeClr>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a:t>Click to edit Master text styles</a:t>
            </a:r>
          </a:p>
          <a:p>
            <a:pPr lvl="1"/>
            <a:r>
              <a:rPr lang="en-US"/>
              <a:t>Second level</a:t>
            </a:r>
          </a:p>
        </p:txBody>
      </p:sp>
      <p:sp>
        <p:nvSpPr>
          <p:cNvPr id="73" name="Text Placeholder 4">
            <a:extLst>
              <a:ext uri="{FF2B5EF4-FFF2-40B4-BE49-F238E27FC236}">
                <a16:creationId xmlns:a16="http://schemas.microsoft.com/office/drawing/2014/main" id="{D12823F2-D657-4844-BFD3-FE2C493D6065}"/>
              </a:ext>
            </a:extLst>
          </p:cNvPr>
          <p:cNvSpPr>
            <a:spLocks noGrp="1"/>
          </p:cNvSpPr>
          <p:nvPr>
            <p:ph type="body" sz="quarter" idx="49"/>
          </p:nvPr>
        </p:nvSpPr>
        <p:spPr>
          <a:xfrm>
            <a:off x="9904531" y="5413728"/>
            <a:ext cx="1371957" cy="685800"/>
          </a:xfrm>
          <a:solidFill>
            <a:schemeClr val="bg2">
              <a:lumMod val="60000"/>
              <a:lumOff val="40000"/>
            </a:schemeClr>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767218899"/>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lank layout - Footer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931850"/>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hank you/end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36B7452-7029-4714-8FA5-019FF87875E9}"/>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sp>
        <p:nvSpPr>
          <p:cNvPr id="2" name="Title 1">
            <a:extLst>
              <a:ext uri="{FF2B5EF4-FFF2-40B4-BE49-F238E27FC236}">
                <a16:creationId xmlns:a16="http://schemas.microsoft.com/office/drawing/2014/main" id="{27058946-A30A-DD40-BDBA-ACD4B9E80F05}"/>
              </a:ext>
            </a:extLst>
          </p:cNvPr>
          <p:cNvSpPr>
            <a:spLocks noGrp="1"/>
          </p:cNvSpPr>
          <p:nvPr>
            <p:ph type="title"/>
          </p:nvPr>
        </p:nvSpPr>
        <p:spPr>
          <a:xfrm>
            <a:off x="457321" y="2616200"/>
            <a:ext cx="11278951" cy="457200"/>
          </a:xfrm>
        </p:spPr>
        <p:txBody>
          <a:bodyPr/>
          <a:lstStyle>
            <a:lvl1pPr>
              <a:defRPr sz="8000" baseline="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589720813"/>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Logo/end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FDEF596-94D2-4451-873B-12168866F330}"/>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pic>
        <p:nvPicPr>
          <p:cNvPr id="3" name="Picture 5">
            <a:extLst>
              <a:ext uri="{FF2B5EF4-FFF2-40B4-BE49-F238E27FC236}">
                <a16:creationId xmlns:a16="http://schemas.microsoft.com/office/drawing/2014/main" id="{DAF4D46B-EE51-47F0-A0B4-DA3E61960D0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124" t="-15501" r="-13612" b="-18253"/>
          <a:stretch>
            <a:fillRect/>
          </a:stretch>
        </p:blipFill>
        <p:spPr bwMode="auto">
          <a:xfrm>
            <a:off x="3467100" y="2560320"/>
            <a:ext cx="5257800"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6990061"/>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Full Screen Video">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687D3C7-06A2-4435-A269-7B77453DA6BF}"/>
              </a:ext>
            </a:extLst>
          </p:cNvPr>
          <p:cNvSpPr/>
          <p:nvPr userDrawn="1"/>
        </p:nvSpPr>
        <p:spPr>
          <a:xfrm>
            <a:off x="0" y="6261101"/>
            <a:ext cx="12192000" cy="596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spTree>
    <p:extLst>
      <p:ext uri="{BB962C8B-B14F-4D97-AF65-F5344CB8AC3E}">
        <p14:creationId xmlns:p14="http://schemas.microsoft.com/office/powerpoint/2010/main" val="4228831028"/>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4_Simple Layout - 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321" y="457200"/>
            <a:ext cx="9457359" cy="731611"/>
          </a:xfrm>
        </p:spPr>
        <p:txBody>
          <a:bodyPr/>
          <a:lstStyle>
            <a:lvl1pPr>
              <a:defRPr sz="3733">
                <a:solidFill>
                  <a:schemeClr val="tx1"/>
                </a:solidFill>
              </a:defRPr>
            </a:lvl1pPr>
          </a:lstStyle>
          <a:p>
            <a:r>
              <a:rPr lang="en-US" dirty="0"/>
              <a:t>Click to edit Master title style</a:t>
            </a:r>
          </a:p>
        </p:txBody>
      </p:sp>
      <p:sp>
        <p:nvSpPr>
          <p:cNvPr id="4" name="Content Placeholder 3"/>
          <p:cNvSpPr>
            <a:spLocks noGrp="1"/>
          </p:cNvSpPr>
          <p:nvPr>
            <p:ph sz="quarter" idx="10"/>
          </p:nvPr>
        </p:nvSpPr>
        <p:spPr>
          <a:xfrm>
            <a:off x="457319" y="1371601"/>
            <a:ext cx="9452851" cy="4838700"/>
          </a:xfrm>
        </p:spPr>
        <p:txBody>
          <a:bodyPr/>
          <a:lstStyle>
            <a:lvl1pPr>
              <a:defRPr sz="1999">
                <a:solidFill>
                  <a:schemeClr val="bg2"/>
                </a:solidFill>
              </a:defRPr>
            </a:lvl1pPr>
            <a:lvl2pPr>
              <a:defRPr sz="1799">
                <a:solidFill>
                  <a:schemeClr val="bg2"/>
                </a:solidFill>
              </a:defRPr>
            </a:lvl2pPr>
            <a:lvl3pPr>
              <a:defRPr sz="1600">
                <a:solidFill>
                  <a:schemeClr val="bg2"/>
                </a:solidFill>
              </a:defRPr>
            </a:lvl3pPr>
            <a:lvl4pPr>
              <a:defRPr sz="1799"/>
            </a:lvl4pPr>
            <a:lvl5pPr>
              <a:defRPr sz="1799"/>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48057246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_1L Title | Subtitl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247C428-65EF-4097-8D54-253C04E1A890}"/>
              </a:ext>
            </a:extLst>
          </p:cNvPr>
          <p:cNvSpPr/>
          <p:nvPr/>
        </p:nvSpPr>
        <p:spPr>
          <a:xfrm>
            <a:off x="-1" y="1600203"/>
            <a:ext cx="4064000" cy="27431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solidFill>
                <a:schemeClr val="bg1"/>
              </a:solidFill>
              <a:cs typeface="Open Sans Bold"/>
            </a:endParaRPr>
          </a:p>
        </p:txBody>
      </p:sp>
      <p:sp>
        <p:nvSpPr>
          <p:cNvPr id="14" name="Rectangle 13">
            <a:extLst>
              <a:ext uri="{FF2B5EF4-FFF2-40B4-BE49-F238E27FC236}">
                <a16:creationId xmlns:a16="http://schemas.microsoft.com/office/drawing/2014/main" id="{446E6404-1D2F-47FA-BB8A-19039CB8645D}"/>
              </a:ext>
            </a:extLst>
          </p:cNvPr>
          <p:cNvSpPr/>
          <p:nvPr/>
        </p:nvSpPr>
        <p:spPr>
          <a:xfrm>
            <a:off x="4063999" y="1600203"/>
            <a:ext cx="4064000" cy="27431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solidFill>
                <a:schemeClr val="bg1"/>
              </a:solidFill>
              <a:cs typeface="Open Sans Bold"/>
            </a:endParaRPr>
          </a:p>
        </p:txBody>
      </p:sp>
      <p:sp>
        <p:nvSpPr>
          <p:cNvPr id="15" name="Rectangle 14">
            <a:extLst>
              <a:ext uri="{FF2B5EF4-FFF2-40B4-BE49-F238E27FC236}">
                <a16:creationId xmlns:a16="http://schemas.microsoft.com/office/drawing/2014/main" id="{A73E824C-042B-41DF-A3B7-4DF1C697718C}"/>
              </a:ext>
            </a:extLst>
          </p:cNvPr>
          <p:cNvSpPr/>
          <p:nvPr/>
        </p:nvSpPr>
        <p:spPr>
          <a:xfrm>
            <a:off x="8128000" y="1600203"/>
            <a:ext cx="4064000" cy="27431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solidFill>
                <a:schemeClr val="bg1"/>
              </a:solidFill>
              <a:cs typeface="Open Sans Bold"/>
            </a:endParaRPr>
          </a:p>
        </p:txBody>
      </p:sp>
      <p:sp>
        <p:nvSpPr>
          <p:cNvPr id="2" name="Title 1"/>
          <p:cNvSpPr>
            <a:spLocks noGrp="1"/>
          </p:cNvSpPr>
          <p:nvPr>
            <p:ph type="title" hasCustomPrompt="1"/>
          </p:nvPr>
        </p:nvSpPr>
        <p:spPr>
          <a:xfrm>
            <a:off x="457201" y="457200"/>
            <a:ext cx="11277599" cy="457200"/>
          </a:xfrm>
        </p:spPr>
        <p:txBody>
          <a:bodyPr anchor="t"/>
          <a:lstStyle>
            <a:lvl1pPr>
              <a:defRPr sz="3799">
                <a:solidFill>
                  <a:schemeClr val="tx1"/>
                </a:solidFill>
              </a:defRPr>
            </a:lvl1pPr>
          </a:lstStyle>
          <a:p>
            <a:r>
              <a:rPr lang="en-US" dirty="0"/>
              <a:t>Title</a:t>
            </a:r>
          </a:p>
        </p:txBody>
      </p:sp>
      <p:sp>
        <p:nvSpPr>
          <p:cNvPr id="5" name="Text Placeholder 4"/>
          <p:cNvSpPr>
            <a:spLocks noGrp="1"/>
          </p:cNvSpPr>
          <p:nvPr>
            <p:ph type="body" sz="quarter" idx="10"/>
          </p:nvPr>
        </p:nvSpPr>
        <p:spPr>
          <a:xfrm>
            <a:off x="457202" y="1143000"/>
            <a:ext cx="11277598" cy="457200"/>
          </a:xfrm>
        </p:spPr>
        <p:txBody>
          <a:bodyPr/>
          <a:lstStyle>
            <a:lvl1pPr>
              <a:defRPr sz="1400"/>
            </a:lvl1pPr>
          </a:lstStyle>
          <a:p>
            <a:pPr lvl="0"/>
            <a:r>
              <a:rPr lang="en-US"/>
              <a:t>Click to edit Master text styles</a:t>
            </a:r>
          </a:p>
        </p:txBody>
      </p:sp>
      <p:sp>
        <p:nvSpPr>
          <p:cNvPr id="4" name="Text Placeholder 3">
            <a:extLst>
              <a:ext uri="{FF2B5EF4-FFF2-40B4-BE49-F238E27FC236}">
                <a16:creationId xmlns:a16="http://schemas.microsoft.com/office/drawing/2014/main" id="{96432AAC-830D-46B9-B3E6-CA737FE14636}"/>
              </a:ext>
            </a:extLst>
          </p:cNvPr>
          <p:cNvSpPr>
            <a:spLocks noGrp="1"/>
          </p:cNvSpPr>
          <p:nvPr>
            <p:ph type="body" sz="quarter" idx="11" hasCustomPrompt="1"/>
          </p:nvPr>
        </p:nvSpPr>
        <p:spPr>
          <a:xfrm>
            <a:off x="457201" y="5715003"/>
            <a:ext cx="11277600" cy="337661"/>
          </a:xfrm>
        </p:spPr>
        <p:txBody>
          <a:bodyPr lIns="0" tIns="0" rIns="0" bIns="0" anchor="b" anchorCtr="0">
            <a:noAutofit/>
          </a:bodyPr>
          <a:lstStyle>
            <a:lvl1pPr marL="54848" indent="-54848">
              <a:spcBef>
                <a:spcPts val="200"/>
              </a:spcBef>
              <a:defRPr sz="800">
                <a:solidFill>
                  <a:schemeClr val="bg1">
                    <a:lumMod val="50000"/>
                  </a:schemeClr>
                </a:solidFill>
              </a:defRPr>
            </a:lvl1pPr>
          </a:lstStyle>
          <a:p>
            <a:pPr lvl="0"/>
            <a:r>
              <a:rPr lang="en-US" dirty="0"/>
              <a:t>Footer</a:t>
            </a:r>
          </a:p>
        </p:txBody>
      </p:sp>
      <p:sp>
        <p:nvSpPr>
          <p:cNvPr id="8" name="Text Placeholder 5">
            <a:extLst>
              <a:ext uri="{FF2B5EF4-FFF2-40B4-BE49-F238E27FC236}">
                <a16:creationId xmlns:a16="http://schemas.microsoft.com/office/drawing/2014/main" id="{E9518719-B1EA-493B-90F4-98AE50ECA489}"/>
              </a:ext>
            </a:extLst>
          </p:cNvPr>
          <p:cNvSpPr>
            <a:spLocks noGrp="1"/>
          </p:cNvSpPr>
          <p:nvPr>
            <p:ph type="body" sz="quarter" idx="13"/>
          </p:nvPr>
        </p:nvSpPr>
        <p:spPr>
          <a:xfrm>
            <a:off x="1" y="4343403"/>
            <a:ext cx="12192000" cy="1371599"/>
          </a:xfrm>
          <a:solidFill>
            <a:schemeClr val="bg1">
              <a:lumMod val="95000"/>
            </a:schemeClr>
          </a:solidFill>
        </p:spPr>
        <p:txBody>
          <a:bodyPr lIns="1554480" tIns="182880" rIns="457200" bIns="182880"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sp>
        <p:nvSpPr>
          <p:cNvPr id="9" name="Text Placeholder 5">
            <a:extLst>
              <a:ext uri="{FF2B5EF4-FFF2-40B4-BE49-F238E27FC236}">
                <a16:creationId xmlns:a16="http://schemas.microsoft.com/office/drawing/2014/main" id="{3CBF7890-95B7-431D-B594-0A8F5264FF3C}"/>
              </a:ext>
            </a:extLst>
          </p:cNvPr>
          <p:cNvSpPr>
            <a:spLocks noGrp="1"/>
          </p:cNvSpPr>
          <p:nvPr>
            <p:ph type="body" sz="quarter" idx="16"/>
          </p:nvPr>
        </p:nvSpPr>
        <p:spPr>
          <a:xfrm>
            <a:off x="457202" y="2933703"/>
            <a:ext cx="3127248" cy="860425"/>
          </a:xfrm>
        </p:spPr>
        <p:txBody>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stStyle>
          <a:p>
            <a:pPr lvl="0"/>
            <a:r>
              <a:rPr lang="en-US"/>
              <a:t>Click to edit Master text styles</a:t>
            </a:r>
          </a:p>
        </p:txBody>
      </p:sp>
      <p:sp>
        <p:nvSpPr>
          <p:cNvPr id="12" name="Text Placeholder 5">
            <a:extLst>
              <a:ext uri="{FF2B5EF4-FFF2-40B4-BE49-F238E27FC236}">
                <a16:creationId xmlns:a16="http://schemas.microsoft.com/office/drawing/2014/main" id="{61A08C3A-2481-4F14-93FE-FC4C83BAAC1E}"/>
              </a:ext>
            </a:extLst>
          </p:cNvPr>
          <p:cNvSpPr>
            <a:spLocks noGrp="1"/>
          </p:cNvSpPr>
          <p:nvPr>
            <p:ph type="body" sz="quarter" idx="17" hasCustomPrompt="1"/>
          </p:nvPr>
        </p:nvSpPr>
        <p:spPr>
          <a:xfrm>
            <a:off x="457200" y="2181226"/>
            <a:ext cx="3127248" cy="723900"/>
          </a:xfrm>
        </p:spPr>
        <p:txBody>
          <a:bodyPr anchor="b"/>
          <a:lstStyle>
            <a:lvl1pPr algn="ctr">
              <a:defRPr sz="5998" b="1">
                <a:solidFill>
                  <a:schemeClr val="bg1"/>
                </a:solidFill>
              </a:defRPr>
            </a:lvl1pPr>
          </a:lstStyle>
          <a:p>
            <a:pPr lvl="0"/>
            <a:r>
              <a:rPr lang="en-US" dirty="0"/>
              <a:t>###</a:t>
            </a:r>
          </a:p>
        </p:txBody>
      </p:sp>
      <p:sp>
        <p:nvSpPr>
          <p:cNvPr id="16" name="Text Placeholder 5">
            <a:extLst>
              <a:ext uri="{FF2B5EF4-FFF2-40B4-BE49-F238E27FC236}">
                <a16:creationId xmlns:a16="http://schemas.microsoft.com/office/drawing/2014/main" id="{32ACD0EF-E2D9-4829-B9DF-248C978C0E42}"/>
              </a:ext>
            </a:extLst>
          </p:cNvPr>
          <p:cNvSpPr>
            <a:spLocks noGrp="1"/>
          </p:cNvSpPr>
          <p:nvPr>
            <p:ph type="body" sz="quarter" idx="18"/>
          </p:nvPr>
        </p:nvSpPr>
        <p:spPr>
          <a:xfrm>
            <a:off x="4532375" y="2933703"/>
            <a:ext cx="3127248" cy="860425"/>
          </a:xfrm>
        </p:spPr>
        <p:txBody>
          <a:bodyPr/>
          <a:lstStyle>
            <a:lvl1pPr algn="ctr">
              <a:defRPr>
                <a:solidFill>
                  <a:schemeClr val="tx1"/>
                </a:solidFill>
              </a:defRPr>
            </a:lvl1pPr>
            <a:lvl2pPr algn="ctr">
              <a:defRPr>
                <a:solidFill>
                  <a:schemeClr val="tx1"/>
                </a:solidFill>
              </a:defRPr>
            </a:lvl2pPr>
            <a:lvl3pPr algn="ctr">
              <a:defRPr>
                <a:solidFill>
                  <a:schemeClr val="tx1"/>
                </a:solidFill>
              </a:defRPr>
            </a:lvl3pPr>
            <a:lvl4pPr algn="ctr">
              <a:defRPr>
                <a:solidFill>
                  <a:schemeClr val="tx1"/>
                </a:solidFill>
              </a:defRPr>
            </a:lvl4pPr>
          </a:lstStyle>
          <a:p>
            <a:pPr lvl="0"/>
            <a:r>
              <a:rPr lang="en-US"/>
              <a:t>Click to edit Master text styles</a:t>
            </a:r>
          </a:p>
        </p:txBody>
      </p:sp>
      <p:sp>
        <p:nvSpPr>
          <p:cNvPr id="17" name="Text Placeholder 5">
            <a:extLst>
              <a:ext uri="{FF2B5EF4-FFF2-40B4-BE49-F238E27FC236}">
                <a16:creationId xmlns:a16="http://schemas.microsoft.com/office/drawing/2014/main" id="{FC9D915D-CCC2-49E1-B3AD-42EA7EBBDB24}"/>
              </a:ext>
            </a:extLst>
          </p:cNvPr>
          <p:cNvSpPr>
            <a:spLocks noGrp="1"/>
          </p:cNvSpPr>
          <p:nvPr>
            <p:ph type="body" sz="quarter" idx="19" hasCustomPrompt="1"/>
          </p:nvPr>
        </p:nvSpPr>
        <p:spPr>
          <a:xfrm>
            <a:off x="4532375" y="2181226"/>
            <a:ext cx="3127248" cy="723900"/>
          </a:xfrm>
        </p:spPr>
        <p:txBody>
          <a:bodyPr anchor="b"/>
          <a:lstStyle>
            <a:lvl1pPr algn="ctr">
              <a:defRPr sz="5998" b="1">
                <a:solidFill>
                  <a:schemeClr val="tx1"/>
                </a:solidFill>
              </a:defRPr>
            </a:lvl1pPr>
          </a:lstStyle>
          <a:p>
            <a:pPr lvl="0"/>
            <a:r>
              <a:rPr lang="en-US" dirty="0"/>
              <a:t>###</a:t>
            </a:r>
          </a:p>
        </p:txBody>
      </p:sp>
      <p:sp>
        <p:nvSpPr>
          <p:cNvPr id="18" name="Text Placeholder 5">
            <a:extLst>
              <a:ext uri="{FF2B5EF4-FFF2-40B4-BE49-F238E27FC236}">
                <a16:creationId xmlns:a16="http://schemas.microsoft.com/office/drawing/2014/main" id="{18BB9769-C146-44CA-8D44-80A39C459948}"/>
              </a:ext>
            </a:extLst>
          </p:cNvPr>
          <p:cNvSpPr>
            <a:spLocks noGrp="1"/>
          </p:cNvSpPr>
          <p:nvPr>
            <p:ph type="body" sz="quarter" idx="20"/>
          </p:nvPr>
        </p:nvSpPr>
        <p:spPr>
          <a:xfrm>
            <a:off x="8607549" y="2933703"/>
            <a:ext cx="3127248" cy="860425"/>
          </a:xfrm>
        </p:spPr>
        <p:txBody>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stStyle>
          <a:p>
            <a:pPr lvl="0"/>
            <a:r>
              <a:rPr lang="en-US"/>
              <a:t>Click to edit Master text styles</a:t>
            </a:r>
          </a:p>
        </p:txBody>
      </p:sp>
      <p:sp>
        <p:nvSpPr>
          <p:cNvPr id="19" name="Text Placeholder 5">
            <a:extLst>
              <a:ext uri="{FF2B5EF4-FFF2-40B4-BE49-F238E27FC236}">
                <a16:creationId xmlns:a16="http://schemas.microsoft.com/office/drawing/2014/main" id="{7F6C5CD6-A458-4FE9-ADEA-C13804A38CBB}"/>
              </a:ext>
            </a:extLst>
          </p:cNvPr>
          <p:cNvSpPr>
            <a:spLocks noGrp="1"/>
          </p:cNvSpPr>
          <p:nvPr>
            <p:ph type="body" sz="quarter" idx="21" hasCustomPrompt="1"/>
          </p:nvPr>
        </p:nvSpPr>
        <p:spPr>
          <a:xfrm>
            <a:off x="8607548" y="2181226"/>
            <a:ext cx="3127248" cy="723900"/>
          </a:xfrm>
        </p:spPr>
        <p:txBody>
          <a:bodyPr anchor="b"/>
          <a:lstStyle>
            <a:lvl1pPr algn="ctr">
              <a:defRPr sz="5998" b="1">
                <a:solidFill>
                  <a:schemeClr val="bg1"/>
                </a:solidFill>
              </a:defRPr>
            </a:lvl1pPr>
          </a:lstStyle>
          <a:p>
            <a:pPr lvl="0"/>
            <a:r>
              <a:rPr lang="en-US" dirty="0"/>
              <a:t>###</a:t>
            </a:r>
          </a:p>
        </p:txBody>
      </p:sp>
    </p:spTree>
    <p:extLst>
      <p:ext uri="{BB962C8B-B14F-4D97-AF65-F5344CB8AC3E}">
        <p14:creationId xmlns:p14="http://schemas.microsoft.com/office/powerpoint/2010/main" val="41276523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1_Agenda - bullet 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321" y="457201"/>
            <a:ext cx="9457359" cy="731611"/>
          </a:xfrm>
        </p:spPr>
        <p:txBody>
          <a:bodyPr anchor="t"/>
          <a:lstStyle>
            <a:lvl1pPr>
              <a:defRPr sz="3733">
                <a:solidFill>
                  <a:schemeClr val="tx1"/>
                </a:solidFill>
              </a:defRPr>
            </a:lvl1pPr>
          </a:lstStyle>
          <a:p>
            <a:r>
              <a:rPr lang="en-US"/>
              <a:t>Title</a:t>
            </a:r>
          </a:p>
        </p:txBody>
      </p:sp>
      <p:sp>
        <p:nvSpPr>
          <p:cNvPr id="4" name="Content Placeholder 3"/>
          <p:cNvSpPr>
            <a:spLocks noGrp="1"/>
          </p:cNvSpPr>
          <p:nvPr>
            <p:ph sz="quarter" idx="10" hasCustomPrompt="1"/>
          </p:nvPr>
        </p:nvSpPr>
        <p:spPr>
          <a:xfrm>
            <a:off x="457321" y="1371603"/>
            <a:ext cx="9452849" cy="4838700"/>
          </a:xfrm>
        </p:spPr>
        <p:txBody>
          <a:bodyPr/>
          <a:lstStyle>
            <a:lvl1pPr marL="201175" indent="-201175">
              <a:buClr>
                <a:schemeClr val="bg2"/>
              </a:buClr>
              <a:buFont typeface="Arial" panose="020B0604020202020204" pitchFamily="34" charset="0"/>
              <a:buChar char="•"/>
              <a:defRPr sz="2000">
                <a:solidFill>
                  <a:schemeClr val="bg2"/>
                </a:solidFill>
              </a:defRPr>
            </a:lvl1pPr>
            <a:lvl2pPr marL="402353" indent="-200034">
              <a:buClr>
                <a:schemeClr val="bg2"/>
              </a:buClr>
              <a:buFont typeface="System Font Regular"/>
              <a:buChar char="–"/>
              <a:defRPr sz="1867">
                <a:solidFill>
                  <a:schemeClr val="bg2"/>
                </a:solidFill>
              </a:defRPr>
            </a:lvl2pPr>
            <a:lvl3pPr marL="603529" indent="-200034">
              <a:buClr>
                <a:schemeClr val="bg2"/>
              </a:buClr>
              <a:buFont typeface="Arial" panose="020B0604020202020204" pitchFamily="34" charset="0"/>
              <a:buChar char="•"/>
              <a:defRPr sz="1600">
                <a:solidFill>
                  <a:schemeClr val="bg2"/>
                </a:solidFill>
              </a:defRPr>
            </a:lvl3pPr>
            <a:lvl4pPr>
              <a:defRPr sz="1867"/>
            </a:lvl4pPr>
            <a:lvl5pPr>
              <a:defRPr sz="1867"/>
            </a:lvl5pPr>
          </a:lstStyle>
          <a:p>
            <a:pPr lvl="0"/>
            <a:r>
              <a:rPr lang="en-US"/>
              <a:t>First item</a:t>
            </a:r>
          </a:p>
          <a:p>
            <a:pPr lvl="1"/>
            <a:r>
              <a:rPr lang="en-US"/>
              <a:t>Second Level</a:t>
            </a:r>
          </a:p>
          <a:p>
            <a:pPr lvl="2"/>
            <a:r>
              <a:rPr lang="en-US"/>
              <a:t>Third Level</a:t>
            </a:r>
          </a:p>
          <a:p>
            <a:pPr lvl="0"/>
            <a:r>
              <a:rPr lang="en-US"/>
              <a:t>Second item</a:t>
            </a:r>
          </a:p>
          <a:p>
            <a:pPr lvl="0"/>
            <a:r>
              <a:rPr lang="en-US"/>
              <a:t>Third item</a:t>
            </a:r>
          </a:p>
          <a:p>
            <a:pPr lvl="0"/>
            <a:r>
              <a:rPr lang="en-US"/>
              <a:t>Fourth item</a:t>
            </a:r>
          </a:p>
          <a:p>
            <a:pPr lvl="0"/>
            <a:r>
              <a:rPr lang="en-US"/>
              <a:t>Fifth Item</a:t>
            </a:r>
          </a:p>
        </p:txBody>
      </p:sp>
    </p:spTree>
    <p:extLst>
      <p:ext uri="{BB962C8B-B14F-4D97-AF65-F5344CB8AC3E}">
        <p14:creationId xmlns:p14="http://schemas.microsoft.com/office/powerpoint/2010/main" val="30537167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1" y="457200"/>
            <a:ext cx="11264900" cy="731520"/>
          </a:xfrm>
        </p:spPr>
        <p:txBody>
          <a:bodyPr/>
          <a:lstStyle>
            <a:lvl1pPr>
              <a:defRPr sz="3733">
                <a:solidFill>
                  <a:schemeClr val="tx1"/>
                </a:solidFill>
              </a:defRPr>
            </a:lvl1pPr>
          </a:lstStyle>
          <a:p>
            <a:r>
              <a:rPr lang="en-US" dirty="0"/>
              <a:t>Click to edit Master title style</a:t>
            </a:r>
          </a:p>
        </p:txBody>
      </p:sp>
      <p:sp>
        <p:nvSpPr>
          <p:cNvPr id="5" name="Content Placeholder 8">
            <a:extLst>
              <a:ext uri="{FF2B5EF4-FFF2-40B4-BE49-F238E27FC236}">
                <a16:creationId xmlns:a16="http://schemas.microsoft.com/office/drawing/2014/main" id="{A1CA159C-76B9-4979-A8C2-3F3A4F3B2061}"/>
              </a:ext>
            </a:extLst>
          </p:cNvPr>
          <p:cNvSpPr txBox="1">
            <a:spLocks/>
          </p:cNvSpPr>
          <p:nvPr userDrawn="1"/>
        </p:nvSpPr>
        <p:spPr>
          <a:xfrm>
            <a:off x="11457729" y="6418645"/>
            <a:ext cx="734271" cy="228591"/>
          </a:xfrm>
          <a:prstGeom prst="rect">
            <a:avLst/>
          </a:prstGeom>
        </p:spPr>
        <p:txBody>
          <a:bodyPr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1067" b="0" i="0" dirty="0">
                <a:solidFill>
                  <a:schemeClr val="bg2"/>
                </a:solidFill>
                <a:latin typeface="Arial" charset="0"/>
                <a:cs typeface="Arial" charset="0"/>
              </a:rPr>
              <a:t> </a:t>
            </a:r>
            <a:fld id="{38743595-4496-5147-A886-7D133864DF76}" type="slidenum">
              <a:rPr lang="en-US" sz="1067" b="0" i="0" smtClean="0">
                <a:solidFill>
                  <a:schemeClr val="bg2"/>
                </a:solidFill>
                <a:latin typeface="Arial" charset="0"/>
                <a:ea typeface="Arial" charset="0"/>
                <a:cs typeface="Arial" charset="0"/>
              </a:rPr>
              <a:pPr algn="ctr"/>
              <a:t>‹#›</a:t>
            </a:fld>
            <a:endParaRPr lang="en-US" sz="1067" b="0" i="0" dirty="0">
              <a:solidFill>
                <a:schemeClr val="bg2"/>
              </a:solidFill>
              <a:latin typeface="Arial" charset="0"/>
              <a:ea typeface="Arial" charset="0"/>
              <a:cs typeface="Arial" charset="0"/>
            </a:endParaRPr>
          </a:p>
        </p:txBody>
      </p:sp>
      <p:sp>
        <p:nvSpPr>
          <p:cNvPr id="4" name="Text Placeholder 3">
            <a:extLst>
              <a:ext uri="{FF2B5EF4-FFF2-40B4-BE49-F238E27FC236}">
                <a16:creationId xmlns:a16="http://schemas.microsoft.com/office/drawing/2014/main" id="{B29F6853-9F72-4DB0-80E7-EF38317404E1}"/>
              </a:ext>
            </a:extLst>
          </p:cNvPr>
          <p:cNvSpPr>
            <a:spLocks noGrp="1"/>
          </p:cNvSpPr>
          <p:nvPr>
            <p:ph type="body" sz="quarter" idx="13" hasCustomPrompt="1"/>
          </p:nvPr>
        </p:nvSpPr>
        <p:spPr>
          <a:xfrm>
            <a:off x="469901" y="5859939"/>
            <a:ext cx="11264900" cy="337661"/>
          </a:xfrm>
        </p:spPr>
        <p:txBody>
          <a:bodyPr lIns="0" tIns="0" rIns="0" bIns="0" anchor="b" anchorCtr="0">
            <a:noAutofit/>
          </a:bodyPr>
          <a:lstStyle>
            <a:lvl1pPr marL="54863" indent="-54863">
              <a:spcBef>
                <a:spcPts val="0"/>
              </a:spcBef>
              <a:defRPr sz="800">
                <a:solidFill>
                  <a:schemeClr val="tx1"/>
                </a:solidFill>
              </a:defRPr>
            </a:lvl1pPr>
          </a:lstStyle>
          <a:p>
            <a:pPr lvl="0"/>
            <a:r>
              <a:rPr lang="en-US" dirty="0"/>
              <a:t>Footer</a:t>
            </a:r>
          </a:p>
        </p:txBody>
      </p:sp>
    </p:spTree>
    <p:extLst>
      <p:ext uri="{BB962C8B-B14F-4D97-AF65-F5344CB8AC3E}">
        <p14:creationId xmlns:p14="http://schemas.microsoft.com/office/powerpoint/2010/main" val="4025349678"/>
      </p:ext>
    </p:extLst>
  </p:cSld>
  <p:clrMapOvr>
    <a:masterClrMapping/>
  </p:clrMapOvr>
  <p:transition>
    <p:fade/>
  </p:transition>
  <p:extLst>
    <p:ext uri="{DCECCB84-F9BA-43D5-87BE-67443E8EF086}">
      <p15:sldGuideLst xmlns:p15="http://schemas.microsoft.com/office/powerpoint/2012/main">
        <p15:guide id="1" orient="horz" pos="2928">
          <p15:clr>
            <a:srgbClr val="FBAE40"/>
          </p15:clr>
        </p15:guide>
        <p15:guide id="2" pos="216">
          <p15:clr>
            <a:srgbClr val="FBAE40"/>
          </p15:clr>
        </p15:guide>
        <p15:guide id="3" pos="5538">
          <p15:clr>
            <a:srgbClr val="FBAE40"/>
          </p15:clr>
        </p15:guide>
        <p15:guide id="4" orient="horz" pos="708">
          <p15:clr>
            <a:srgbClr val="FBAE40"/>
          </p15:clr>
        </p15:guide>
        <p15:guide id="5" orient="horz" pos="564">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1L Title | Subtitl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4ABE5B3-470A-4DEB-9F72-3889582A49A4}"/>
              </a:ext>
            </a:extLst>
          </p:cNvPr>
          <p:cNvSpPr>
            <a:spLocks noGrp="1"/>
          </p:cNvSpPr>
          <p:nvPr>
            <p:ph type="title"/>
          </p:nvPr>
        </p:nvSpPr>
        <p:spPr>
          <a:xfrm>
            <a:off x="457201" y="457200"/>
            <a:ext cx="11283695" cy="649224"/>
          </a:xfrm>
        </p:spPr>
        <p:txBody>
          <a:bodyPr/>
          <a:lstStyle>
            <a:lvl1pPr>
              <a:defRPr sz="3733"/>
            </a:lvl1pPr>
          </a:lstStyle>
          <a:p>
            <a:r>
              <a:rPr lang="en-US" dirty="0"/>
              <a:t>Click to edit Master title style</a:t>
            </a:r>
          </a:p>
        </p:txBody>
      </p:sp>
      <p:sp>
        <p:nvSpPr>
          <p:cNvPr id="6" name="Text Placeholder 3">
            <a:extLst>
              <a:ext uri="{FF2B5EF4-FFF2-40B4-BE49-F238E27FC236}">
                <a16:creationId xmlns:a16="http://schemas.microsoft.com/office/drawing/2014/main" id="{9BE8DAE2-BD49-4694-A73D-9CC18C669459}"/>
              </a:ext>
            </a:extLst>
          </p:cNvPr>
          <p:cNvSpPr>
            <a:spLocks noGrp="1"/>
          </p:cNvSpPr>
          <p:nvPr>
            <p:ph type="body" sz="quarter" idx="11" hasCustomPrompt="1"/>
          </p:nvPr>
        </p:nvSpPr>
        <p:spPr>
          <a:xfrm>
            <a:off x="463296" y="1158304"/>
            <a:ext cx="11277599" cy="338328"/>
          </a:xfrm>
        </p:spPr>
        <p:txBody>
          <a:bodyPr>
            <a:noAutofit/>
          </a:bodyPr>
          <a:lstStyle>
            <a:lvl1pPr marL="0" indent="0">
              <a:lnSpc>
                <a:spcPct val="90000"/>
              </a:lnSpc>
              <a:spcBef>
                <a:spcPts val="0"/>
              </a:spcBef>
              <a:buNone/>
              <a:defRPr lang="en-US" sz="1867" b="0" i="0" kern="1200" dirty="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marL="0" lvl="0" indent="0" algn="l" defTabSz="685966" rtl="0" eaLnBrk="1" latinLnBrk="0" hangingPunct="1">
              <a:spcBef>
                <a:spcPts val="900"/>
              </a:spcBef>
              <a:spcAft>
                <a:spcPts val="0"/>
              </a:spcAft>
              <a:buClrTx/>
              <a:buFontTx/>
              <a:buNone/>
              <a:tabLst>
                <a:tab pos="901521" algn="l"/>
              </a:tabLst>
            </a:pPr>
            <a:r>
              <a:rPr lang="en-US" dirty="0"/>
              <a:t>Subtitle</a:t>
            </a:r>
          </a:p>
        </p:txBody>
      </p:sp>
      <p:sp>
        <p:nvSpPr>
          <p:cNvPr id="8" name="Text Placeholder 3">
            <a:extLst>
              <a:ext uri="{FF2B5EF4-FFF2-40B4-BE49-F238E27FC236}">
                <a16:creationId xmlns:a16="http://schemas.microsoft.com/office/drawing/2014/main" id="{C867B803-CD2B-4D53-A2E6-AF138869EBE1}"/>
              </a:ext>
            </a:extLst>
          </p:cNvPr>
          <p:cNvSpPr>
            <a:spLocks noGrp="1"/>
          </p:cNvSpPr>
          <p:nvPr>
            <p:ph type="body" sz="quarter" idx="13" hasCustomPrompt="1"/>
          </p:nvPr>
        </p:nvSpPr>
        <p:spPr>
          <a:xfrm>
            <a:off x="457202" y="5859939"/>
            <a:ext cx="11277599" cy="337661"/>
          </a:xfrm>
        </p:spPr>
        <p:txBody>
          <a:bodyPr lIns="0" tIns="0" rIns="0" bIns="0" anchor="b" anchorCtr="0">
            <a:noAutofit/>
          </a:bodyPr>
          <a:lstStyle>
            <a:lvl1pPr marL="54863" indent="-54863">
              <a:spcBef>
                <a:spcPts val="0"/>
              </a:spcBef>
              <a:defRPr sz="800">
                <a:solidFill>
                  <a:schemeClr val="tx1"/>
                </a:solidFill>
              </a:defRPr>
            </a:lvl1pPr>
          </a:lstStyle>
          <a:p>
            <a:pPr lvl="0"/>
            <a:r>
              <a:rPr lang="en-US" dirty="0"/>
              <a:t>Footer</a:t>
            </a:r>
          </a:p>
        </p:txBody>
      </p:sp>
      <p:sp>
        <p:nvSpPr>
          <p:cNvPr id="9" name="Content Placeholder 8">
            <a:extLst>
              <a:ext uri="{FF2B5EF4-FFF2-40B4-BE49-F238E27FC236}">
                <a16:creationId xmlns:a16="http://schemas.microsoft.com/office/drawing/2014/main" id="{D8239C77-4BC0-4C74-85CE-C61757D5A666}"/>
              </a:ext>
            </a:extLst>
          </p:cNvPr>
          <p:cNvSpPr txBox="1">
            <a:spLocks/>
          </p:cNvSpPr>
          <p:nvPr userDrawn="1"/>
        </p:nvSpPr>
        <p:spPr>
          <a:xfrm>
            <a:off x="11457729" y="6418645"/>
            <a:ext cx="734271" cy="228591"/>
          </a:xfrm>
          <a:prstGeom prst="rect">
            <a:avLst/>
          </a:prstGeom>
        </p:spPr>
        <p:txBody>
          <a:bodyPr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1067" b="0" i="0" dirty="0">
                <a:solidFill>
                  <a:schemeClr val="bg2"/>
                </a:solidFill>
                <a:latin typeface="Arial" charset="0"/>
                <a:cs typeface="Arial" charset="0"/>
              </a:rPr>
              <a:t> </a:t>
            </a:r>
            <a:fld id="{38743595-4496-5147-A886-7D133864DF76}" type="slidenum">
              <a:rPr lang="en-US" sz="1067" b="0" i="0" smtClean="0">
                <a:solidFill>
                  <a:schemeClr val="bg2"/>
                </a:solidFill>
                <a:latin typeface="Arial" charset="0"/>
                <a:ea typeface="Arial" charset="0"/>
                <a:cs typeface="Arial" charset="0"/>
              </a:rPr>
              <a:pPr algn="ctr"/>
              <a:t>‹#›</a:t>
            </a:fld>
            <a:endParaRPr lang="en-US" sz="1067" b="0" i="0" dirty="0">
              <a:solidFill>
                <a:schemeClr val="bg2"/>
              </a:solidFill>
              <a:latin typeface="Arial" charset="0"/>
              <a:ea typeface="Arial" charset="0"/>
              <a:cs typeface="Arial" charset="0"/>
            </a:endParaRPr>
          </a:p>
        </p:txBody>
      </p:sp>
    </p:spTree>
    <p:extLst>
      <p:ext uri="{BB962C8B-B14F-4D97-AF65-F5344CB8AC3E}">
        <p14:creationId xmlns:p14="http://schemas.microsoft.com/office/powerpoint/2010/main" val="2084729399"/>
      </p:ext>
    </p:extLst>
  </p:cSld>
  <p:clrMapOvr>
    <a:masterClrMapping/>
  </p:clrMapOvr>
  <p:extLst>
    <p:ext uri="{DCECCB84-F9BA-43D5-87BE-67443E8EF086}">
      <p15:sldGuideLst xmlns:p15="http://schemas.microsoft.com/office/powerpoint/2012/main">
        <p15:guide id="1" pos="216">
          <p15:clr>
            <a:srgbClr val="FBAE40"/>
          </p15:clr>
        </p15:guide>
        <p15:guide id="2" pos="5544">
          <p15:clr>
            <a:srgbClr val="FBAE40"/>
          </p15:clr>
        </p15:guide>
        <p15:guide id="3" orient="horz" pos="876">
          <p15:clr>
            <a:srgbClr val="FBAE40"/>
          </p15:clr>
        </p15:guide>
        <p15:guide id="4" orient="horz" pos="2940">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L Title | Subtitl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4ABE5B3-470A-4DEB-9F72-3889582A49A4}"/>
              </a:ext>
            </a:extLst>
          </p:cNvPr>
          <p:cNvSpPr>
            <a:spLocks noGrp="1"/>
          </p:cNvSpPr>
          <p:nvPr>
            <p:ph type="title" hasCustomPrompt="1"/>
          </p:nvPr>
        </p:nvSpPr>
        <p:spPr>
          <a:xfrm>
            <a:off x="463296" y="457199"/>
            <a:ext cx="11277599" cy="959548"/>
          </a:xfrm>
        </p:spPr>
        <p:txBody>
          <a:bodyPr/>
          <a:lstStyle>
            <a:lvl1pPr>
              <a:defRPr sz="3733"/>
            </a:lvl1pPr>
          </a:lstStyle>
          <a:p>
            <a:r>
              <a:rPr lang="en-US" dirty="0"/>
              <a:t>Title</a:t>
            </a:r>
            <a:br>
              <a:rPr lang="en-US" dirty="0"/>
            </a:br>
            <a:r>
              <a:rPr lang="en-US" dirty="0" err="1"/>
              <a:t>Title</a:t>
            </a:r>
            <a:endParaRPr lang="en-US" dirty="0"/>
          </a:p>
        </p:txBody>
      </p:sp>
      <p:sp>
        <p:nvSpPr>
          <p:cNvPr id="6" name="Text Placeholder 3">
            <a:extLst>
              <a:ext uri="{FF2B5EF4-FFF2-40B4-BE49-F238E27FC236}">
                <a16:creationId xmlns:a16="http://schemas.microsoft.com/office/drawing/2014/main" id="{9BE8DAE2-BD49-4694-A73D-9CC18C669459}"/>
              </a:ext>
            </a:extLst>
          </p:cNvPr>
          <p:cNvSpPr>
            <a:spLocks noGrp="1"/>
          </p:cNvSpPr>
          <p:nvPr>
            <p:ph type="body" sz="quarter" idx="11" hasCustomPrompt="1"/>
          </p:nvPr>
        </p:nvSpPr>
        <p:spPr>
          <a:xfrm>
            <a:off x="463296" y="1546352"/>
            <a:ext cx="11277599" cy="338328"/>
          </a:xfrm>
        </p:spPr>
        <p:txBody>
          <a:bodyPr>
            <a:noAutofit/>
          </a:bodyPr>
          <a:lstStyle>
            <a:lvl1pPr marL="0" indent="0">
              <a:lnSpc>
                <a:spcPct val="90000"/>
              </a:lnSpc>
              <a:spcBef>
                <a:spcPts val="0"/>
              </a:spcBef>
              <a:buNone/>
              <a:defRPr lang="en-US" sz="1867" b="0" i="0" kern="1200" dirty="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marL="0" lvl="0" indent="0" algn="l" defTabSz="685966" rtl="0" eaLnBrk="1" latinLnBrk="0" hangingPunct="1">
              <a:spcBef>
                <a:spcPts val="900"/>
              </a:spcBef>
              <a:spcAft>
                <a:spcPts val="0"/>
              </a:spcAft>
              <a:buClrTx/>
              <a:buFontTx/>
              <a:buNone/>
              <a:tabLst>
                <a:tab pos="901521" algn="l"/>
              </a:tabLst>
            </a:pPr>
            <a:r>
              <a:rPr lang="en-US" dirty="0"/>
              <a:t>Subtitle</a:t>
            </a:r>
          </a:p>
        </p:txBody>
      </p:sp>
      <p:sp>
        <p:nvSpPr>
          <p:cNvPr id="8" name="Text Placeholder 3">
            <a:extLst>
              <a:ext uri="{FF2B5EF4-FFF2-40B4-BE49-F238E27FC236}">
                <a16:creationId xmlns:a16="http://schemas.microsoft.com/office/drawing/2014/main" id="{C867B803-CD2B-4D53-A2E6-AF138869EBE1}"/>
              </a:ext>
            </a:extLst>
          </p:cNvPr>
          <p:cNvSpPr>
            <a:spLocks noGrp="1"/>
          </p:cNvSpPr>
          <p:nvPr>
            <p:ph type="body" sz="quarter" idx="13" hasCustomPrompt="1"/>
          </p:nvPr>
        </p:nvSpPr>
        <p:spPr>
          <a:xfrm>
            <a:off x="457202" y="5859939"/>
            <a:ext cx="11277599" cy="337661"/>
          </a:xfrm>
        </p:spPr>
        <p:txBody>
          <a:bodyPr lIns="0" tIns="0" rIns="0" bIns="0" anchor="b" anchorCtr="0">
            <a:noAutofit/>
          </a:bodyPr>
          <a:lstStyle>
            <a:lvl1pPr marL="54863" indent="-54863">
              <a:spcBef>
                <a:spcPts val="0"/>
              </a:spcBef>
              <a:defRPr sz="800">
                <a:solidFill>
                  <a:schemeClr val="tx1"/>
                </a:solidFill>
              </a:defRPr>
            </a:lvl1pPr>
          </a:lstStyle>
          <a:p>
            <a:pPr lvl="0"/>
            <a:r>
              <a:rPr lang="en-US" dirty="0"/>
              <a:t>Footer</a:t>
            </a:r>
          </a:p>
        </p:txBody>
      </p:sp>
      <p:sp>
        <p:nvSpPr>
          <p:cNvPr id="9" name="Content Placeholder 8">
            <a:extLst>
              <a:ext uri="{FF2B5EF4-FFF2-40B4-BE49-F238E27FC236}">
                <a16:creationId xmlns:a16="http://schemas.microsoft.com/office/drawing/2014/main" id="{D8239C77-4BC0-4C74-85CE-C61757D5A666}"/>
              </a:ext>
            </a:extLst>
          </p:cNvPr>
          <p:cNvSpPr txBox="1">
            <a:spLocks/>
          </p:cNvSpPr>
          <p:nvPr userDrawn="1"/>
        </p:nvSpPr>
        <p:spPr>
          <a:xfrm>
            <a:off x="11457729" y="6418645"/>
            <a:ext cx="734271" cy="228591"/>
          </a:xfrm>
          <a:prstGeom prst="rect">
            <a:avLst/>
          </a:prstGeom>
        </p:spPr>
        <p:txBody>
          <a:bodyPr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1067" b="0" i="0" dirty="0">
                <a:solidFill>
                  <a:schemeClr val="bg2"/>
                </a:solidFill>
                <a:latin typeface="Arial" charset="0"/>
                <a:cs typeface="Arial" charset="0"/>
              </a:rPr>
              <a:t> </a:t>
            </a:r>
            <a:fld id="{38743595-4496-5147-A886-7D133864DF76}" type="slidenum">
              <a:rPr lang="en-US" sz="1067" b="0" i="0" smtClean="0">
                <a:solidFill>
                  <a:schemeClr val="bg2"/>
                </a:solidFill>
                <a:latin typeface="Arial" charset="0"/>
                <a:ea typeface="Arial" charset="0"/>
                <a:cs typeface="Arial" charset="0"/>
              </a:rPr>
              <a:pPr algn="ctr"/>
              <a:t>‹#›</a:t>
            </a:fld>
            <a:endParaRPr lang="en-US" sz="1067" b="0" i="0" dirty="0">
              <a:solidFill>
                <a:schemeClr val="bg2"/>
              </a:solidFill>
              <a:latin typeface="Arial" charset="0"/>
              <a:ea typeface="Arial" charset="0"/>
              <a:cs typeface="Arial" charset="0"/>
            </a:endParaRPr>
          </a:p>
        </p:txBody>
      </p:sp>
    </p:spTree>
    <p:extLst>
      <p:ext uri="{BB962C8B-B14F-4D97-AF65-F5344CB8AC3E}">
        <p14:creationId xmlns:p14="http://schemas.microsoft.com/office/powerpoint/2010/main" val="3969896474"/>
      </p:ext>
    </p:extLst>
  </p:cSld>
  <p:clrMapOvr>
    <a:masterClrMapping/>
  </p:clrMapOvr>
  <p:extLst>
    <p:ext uri="{DCECCB84-F9BA-43D5-87BE-67443E8EF086}">
      <p15:sldGuideLst xmlns:p15="http://schemas.microsoft.com/office/powerpoint/2012/main">
        <p15:guide id="1" pos="216">
          <p15:clr>
            <a:srgbClr val="FBAE40"/>
          </p15:clr>
        </p15:guide>
        <p15:guide id="2" pos="5544">
          <p15:clr>
            <a:srgbClr val="FBAE40"/>
          </p15:clr>
        </p15:guide>
        <p15:guide id="3" orient="horz" pos="972">
          <p15:clr>
            <a:srgbClr val="FBAE40"/>
          </p15:clr>
        </p15:guide>
        <p15:guide id="4" orient="horz" pos="2940">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11277600" cy="1005840"/>
          </a:xfrm>
        </p:spPr>
        <p:txBody>
          <a:bodyPr anchor="t"/>
          <a:lstStyle>
            <a:lvl1pPr>
              <a:defRPr sz="3800">
                <a:solidFill>
                  <a:schemeClr val="tx1"/>
                </a:solidFill>
              </a:defRPr>
            </a:lvl1pPr>
          </a:lstStyle>
          <a:p>
            <a:r>
              <a:rPr lang="en-US" dirty="0"/>
              <a:t>Title</a:t>
            </a:r>
          </a:p>
        </p:txBody>
      </p:sp>
      <p:sp>
        <p:nvSpPr>
          <p:cNvPr id="3" name="Text Placeholder 3">
            <a:extLst>
              <a:ext uri="{FF2B5EF4-FFF2-40B4-BE49-F238E27FC236}">
                <a16:creationId xmlns:a16="http://schemas.microsoft.com/office/drawing/2014/main" id="{D8529C71-6BFB-4626-9FDA-F7608CBFC2E6}"/>
              </a:ext>
            </a:extLst>
          </p:cNvPr>
          <p:cNvSpPr>
            <a:spLocks noGrp="1"/>
          </p:cNvSpPr>
          <p:nvPr>
            <p:ph type="body" sz="quarter" idx="11" hasCustomPrompt="1"/>
          </p:nvPr>
        </p:nvSpPr>
        <p:spPr>
          <a:xfrm>
            <a:off x="457200" y="5715002"/>
            <a:ext cx="11277600" cy="337661"/>
          </a:xfrm>
        </p:spPr>
        <p:txBody>
          <a:bodyPr lIns="0" tIns="0" rIns="0" bIns="0" anchor="b" anchorCtr="0">
            <a:noAutofit/>
          </a:bodyPr>
          <a:lstStyle>
            <a:lvl1pPr marL="54863" indent="-54863">
              <a:spcBef>
                <a:spcPts val="200"/>
              </a:spcBef>
              <a:defRPr sz="800">
                <a:solidFill>
                  <a:schemeClr val="bg1">
                    <a:lumMod val="50000"/>
                  </a:schemeClr>
                </a:solidFill>
              </a:defRPr>
            </a:lvl1pPr>
          </a:lstStyle>
          <a:p>
            <a:pPr lvl="0"/>
            <a:r>
              <a:rPr lang="en-US" dirty="0"/>
              <a:t>Footer</a:t>
            </a:r>
          </a:p>
        </p:txBody>
      </p:sp>
    </p:spTree>
    <p:extLst>
      <p:ext uri="{BB962C8B-B14F-4D97-AF65-F5344CB8AC3E}">
        <p14:creationId xmlns:p14="http://schemas.microsoft.com/office/powerpoint/2010/main" val="20426846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1_1L Title |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5B0E0-4BC0-4CD2-A93D-F7012D7D8520}"/>
              </a:ext>
            </a:extLst>
          </p:cNvPr>
          <p:cNvSpPr>
            <a:spLocks noGrp="1"/>
          </p:cNvSpPr>
          <p:nvPr>
            <p:ph type="title" hasCustomPrompt="1"/>
          </p:nvPr>
        </p:nvSpPr>
        <p:spPr>
          <a:xfrm>
            <a:off x="457200" y="457200"/>
            <a:ext cx="11277600" cy="457200"/>
          </a:xfrm>
        </p:spPr>
        <p:txBody>
          <a:bodyPr/>
          <a:lstStyle/>
          <a:p>
            <a:r>
              <a:rPr lang="en-US" dirty="0"/>
              <a:t>Title</a:t>
            </a:r>
            <a:endParaRPr lang="en-PH" dirty="0"/>
          </a:p>
        </p:txBody>
      </p:sp>
      <p:sp>
        <p:nvSpPr>
          <p:cNvPr id="3" name="Text Placeholder 4">
            <a:extLst>
              <a:ext uri="{FF2B5EF4-FFF2-40B4-BE49-F238E27FC236}">
                <a16:creationId xmlns:a16="http://schemas.microsoft.com/office/drawing/2014/main" id="{566F6935-0D84-44A4-8B74-F294821D31EB}"/>
              </a:ext>
            </a:extLst>
          </p:cNvPr>
          <p:cNvSpPr>
            <a:spLocks noGrp="1"/>
          </p:cNvSpPr>
          <p:nvPr>
            <p:ph type="body" sz="quarter" idx="10"/>
          </p:nvPr>
        </p:nvSpPr>
        <p:spPr>
          <a:xfrm>
            <a:off x="457200" y="1143000"/>
            <a:ext cx="11277600" cy="457200"/>
          </a:xfrm>
        </p:spPr>
        <p:txBody>
          <a:bodyPr/>
          <a:lstStyle>
            <a:lvl1pPr>
              <a:defRPr sz="1400"/>
            </a:lvl1pPr>
          </a:lstStyle>
          <a:p>
            <a:pPr lvl="0"/>
            <a:r>
              <a:rPr lang="en-US" dirty="0"/>
              <a:t>Click to edit Master text styles</a:t>
            </a:r>
          </a:p>
        </p:txBody>
      </p:sp>
      <p:sp>
        <p:nvSpPr>
          <p:cNvPr id="4" name="Text Placeholder 3">
            <a:extLst>
              <a:ext uri="{FF2B5EF4-FFF2-40B4-BE49-F238E27FC236}">
                <a16:creationId xmlns:a16="http://schemas.microsoft.com/office/drawing/2014/main" id="{D3A62759-52CB-4A42-BAF7-C3499AC25C0A}"/>
              </a:ext>
            </a:extLst>
          </p:cNvPr>
          <p:cNvSpPr>
            <a:spLocks noGrp="1"/>
          </p:cNvSpPr>
          <p:nvPr>
            <p:ph type="body" sz="quarter" idx="11" hasCustomPrompt="1"/>
          </p:nvPr>
        </p:nvSpPr>
        <p:spPr>
          <a:xfrm>
            <a:off x="457200" y="5715002"/>
            <a:ext cx="11277600" cy="337661"/>
          </a:xfrm>
        </p:spPr>
        <p:txBody>
          <a:bodyPr lIns="0" tIns="0" rIns="0" bIns="0" anchor="b" anchorCtr="0">
            <a:noAutofit/>
          </a:bodyPr>
          <a:lstStyle>
            <a:lvl1pPr marL="54863" indent="-54863">
              <a:spcBef>
                <a:spcPts val="200"/>
              </a:spcBef>
              <a:defRPr sz="800">
                <a:solidFill>
                  <a:schemeClr val="bg1">
                    <a:lumMod val="50000"/>
                  </a:schemeClr>
                </a:solidFill>
              </a:defRPr>
            </a:lvl1pPr>
          </a:lstStyle>
          <a:p>
            <a:pPr lvl="0"/>
            <a:r>
              <a:rPr lang="en-US" dirty="0"/>
              <a:t>Footer</a:t>
            </a:r>
          </a:p>
        </p:txBody>
      </p:sp>
    </p:spTree>
    <p:extLst>
      <p:ext uri="{BB962C8B-B14F-4D97-AF65-F5344CB8AC3E}">
        <p14:creationId xmlns:p14="http://schemas.microsoft.com/office/powerpoint/2010/main" val="27931754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Title w/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1"/>
            <a:ext cx="11277600" cy="648929"/>
          </a:xfrm>
        </p:spPr>
        <p:txBody>
          <a:bodyPr anchor="t"/>
          <a:lstStyle>
            <a:lvl1pPr>
              <a:defRPr sz="3800">
                <a:solidFill>
                  <a:schemeClr val="tx1"/>
                </a:solidFill>
              </a:defRPr>
            </a:lvl1pPr>
          </a:lstStyle>
          <a:p>
            <a:r>
              <a:rPr lang="en-US" dirty="0"/>
              <a:t>Title</a:t>
            </a:r>
          </a:p>
        </p:txBody>
      </p:sp>
      <p:sp>
        <p:nvSpPr>
          <p:cNvPr id="3" name="Text Placeholder 3">
            <a:extLst>
              <a:ext uri="{FF2B5EF4-FFF2-40B4-BE49-F238E27FC236}">
                <a16:creationId xmlns:a16="http://schemas.microsoft.com/office/drawing/2014/main" id="{D8529C71-6BFB-4626-9FDA-F7608CBFC2E6}"/>
              </a:ext>
            </a:extLst>
          </p:cNvPr>
          <p:cNvSpPr>
            <a:spLocks noGrp="1"/>
          </p:cNvSpPr>
          <p:nvPr>
            <p:ph type="body" sz="quarter" idx="11" hasCustomPrompt="1"/>
          </p:nvPr>
        </p:nvSpPr>
        <p:spPr>
          <a:xfrm>
            <a:off x="457200" y="5715002"/>
            <a:ext cx="11277600" cy="337661"/>
          </a:xfrm>
        </p:spPr>
        <p:txBody>
          <a:bodyPr lIns="0" tIns="0" rIns="0" bIns="0" anchor="b" anchorCtr="0">
            <a:noAutofit/>
          </a:bodyPr>
          <a:lstStyle>
            <a:lvl1pPr marL="54863" indent="-54863">
              <a:spcBef>
                <a:spcPts val="200"/>
              </a:spcBef>
              <a:defRPr sz="800">
                <a:solidFill>
                  <a:schemeClr val="bg1">
                    <a:lumMod val="50000"/>
                  </a:schemeClr>
                </a:solidFill>
              </a:defRPr>
            </a:lvl1pPr>
          </a:lstStyle>
          <a:p>
            <a:pPr lvl="0"/>
            <a:r>
              <a:rPr lang="en-US" dirty="0"/>
              <a:t>Footer</a:t>
            </a:r>
          </a:p>
        </p:txBody>
      </p:sp>
      <p:sp>
        <p:nvSpPr>
          <p:cNvPr id="6" name="Text Placeholder 5">
            <a:extLst>
              <a:ext uri="{FF2B5EF4-FFF2-40B4-BE49-F238E27FC236}">
                <a16:creationId xmlns:a16="http://schemas.microsoft.com/office/drawing/2014/main" id="{BF3AE608-69B3-C143-9FF7-2E4C05C61EC4}"/>
              </a:ext>
            </a:extLst>
          </p:cNvPr>
          <p:cNvSpPr>
            <a:spLocks noGrp="1"/>
          </p:cNvSpPr>
          <p:nvPr>
            <p:ph type="body" sz="quarter" idx="12"/>
          </p:nvPr>
        </p:nvSpPr>
        <p:spPr>
          <a:xfrm>
            <a:off x="457200" y="1247015"/>
            <a:ext cx="11277600" cy="337661"/>
          </a:xfrm>
        </p:spPr>
        <p:txBody>
          <a:bodyPr/>
          <a:lstStyle>
            <a:lvl1pPr>
              <a:defRPr sz="1800">
                <a:solidFill>
                  <a:schemeClr val="tx1"/>
                </a:solidFill>
              </a:defRPr>
            </a:lvl1pPr>
          </a:lstStyle>
          <a:p>
            <a:pPr lvl="0"/>
            <a:r>
              <a:rPr lang="en-US" dirty="0"/>
              <a:t>Click to edit Master text styles</a:t>
            </a:r>
          </a:p>
        </p:txBody>
      </p:sp>
    </p:spTree>
    <p:extLst>
      <p:ext uri="{BB962C8B-B14F-4D97-AF65-F5344CB8AC3E}">
        <p14:creationId xmlns:p14="http://schemas.microsoft.com/office/powerpoint/2010/main" val="10428427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over Page with Photo">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0" y="0"/>
            <a:ext cx="10360036" cy="6217920"/>
          </a:xfrm>
          <a:solidFill>
            <a:schemeClr val="bg1">
              <a:lumMod val="95000"/>
            </a:schemeClr>
          </a:solidFill>
        </p:spPr>
        <p:txBody>
          <a:bodyPr anchor="ctr"/>
          <a:lstStyle>
            <a:lvl1pPr algn="ctr">
              <a:defRPr sz="9600" b="0" i="0">
                <a:solidFill>
                  <a:schemeClr val="bg1">
                    <a:lumMod val="85000"/>
                  </a:schemeClr>
                </a:solidFill>
                <a:latin typeface="+mn-lt"/>
                <a:cs typeface="Arial" charset="0"/>
              </a:defRPr>
            </a:lvl1pPr>
          </a:lstStyle>
          <a:p>
            <a:r>
              <a:rPr lang="en-US" dirty="0"/>
              <a:t>IMAGE</a:t>
            </a:r>
          </a:p>
        </p:txBody>
      </p:sp>
      <p:sp>
        <p:nvSpPr>
          <p:cNvPr id="10" name="Title 1"/>
          <p:cNvSpPr>
            <a:spLocks noGrp="1"/>
          </p:cNvSpPr>
          <p:nvPr>
            <p:ph type="ctrTitle" hasCustomPrompt="1"/>
          </p:nvPr>
        </p:nvSpPr>
        <p:spPr bwMode="white">
          <a:xfrm>
            <a:off x="455732" y="3987483"/>
            <a:ext cx="6796120" cy="1215588"/>
          </a:xfrm>
        </p:spPr>
        <p:txBody>
          <a:bodyPr anchor="b"/>
          <a:lstStyle>
            <a:lvl1pPr algn="l">
              <a:lnSpc>
                <a:spcPct val="80000"/>
              </a:lnSpc>
              <a:defRPr sz="4800" b="1" i="0" cap="none" baseline="0">
                <a:solidFill>
                  <a:srgbClr val="FFFFFF"/>
                </a:solidFill>
                <a:latin typeface="+mj-lt"/>
                <a:cs typeface="Georgia Bold" charset="0"/>
              </a:defRPr>
            </a:lvl1pPr>
          </a:lstStyle>
          <a:p>
            <a:r>
              <a:rPr lang="en-US" dirty="0"/>
              <a:t>Presentation Title</a:t>
            </a:r>
          </a:p>
        </p:txBody>
      </p:sp>
      <p:sp>
        <p:nvSpPr>
          <p:cNvPr id="9" name="Subtitle 2"/>
          <p:cNvSpPr>
            <a:spLocks noGrp="1"/>
          </p:cNvSpPr>
          <p:nvPr>
            <p:ph type="subTitle" idx="1" hasCustomPrompt="1"/>
          </p:nvPr>
        </p:nvSpPr>
        <p:spPr bwMode="white">
          <a:xfrm>
            <a:off x="455732" y="5345291"/>
            <a:ext cx="5195145" cy="335328"/>
          </a:xfrm>
        </p:spPr>
        <p:txBody>
          <a:bodyPr anchor="t">
            <a:noAutofit/>
          </a:bodyPr>
          <a:lstStyle>
            <a:lvl1pPr marL="0" indent="0" algn="l">
              <a:lnSpc>
                <a:spcPct val="80000"/>
              </a:lnSpc>
              <a:spcBef>
                <a:spcPts val="300"/>
              </a:spcBef>
              <a:buNone/>
              <a:defRPr sz="1400" b="0" i="0" cap="none" spc="0" baseline="0">
                <a:solidFill>
                  <a:srgbClr val="FFFFFF"/>
                </a:solidFill>
                <a:latin typeface="+mn-lt"/>
                <a:cs typeface="Arial" charset="0"/>
              </a:defRPr>
            </a:lvl1pPr>
            <a:lvl2pPr marL="456758" indent="0" algn="ctr">
              <a:buNone/>
              <a:defRPr>
                <a:solidFill>
                  <a:schemeClr val="tx1">
                    <a:tint val="75000"/>
                  </a:schemeClr>
                </a:solidFill>
              </a:defRPr>
            </a:lvl2pPr>
            <a:lvl3pPr marL="913514" indent="0" algn="ctr">
              <a:buNone/>
              <a:defRPr>
                <a:solidFill>
                  <a:schemeClr val="tx1">
                    <a:tint val="75000"/>
                  </a:schemeClr>
                </a:solidFill>
              </a:defRPr>
            </a:lvl3pPr>
            <a:lvl4pPr marL="1370274" indent="0" algn="ctr">
              <a:buNone/>
              <a:defRPr>
                <a:solidFill>
                  <a:schemeClr val="tx1">
                    <a:tint val="75000"/>
                  </a:schemeClr>
                </a:solidFill>
              </a:defRPr>
            </a:lvl4pPr>
            <a:lvl5pPr marL="1827029" indent="0" algn="ctr">
              <a:buNone/>
              <a:defRPr>
                <a:solidFill>
                  <a:schemeClr val="tx1">
                    <a:tint val="75000"/>
                  </a:schemeClr>
                </a:solidFill>
              </a:defRPr>
            </a:lvl5pPr>
            <a:lvl6pPr marL="2283788" indent="0" algn="ctr">
              <a:buNone/>
              <a:defRPr>
                <a:solidFill>
                  <a:schemeClr val="tx1">
                    <a:tint val="75000"/>
                  </a:schemeClr>
                </a:solidFill>
              </a:defRPr>
            </a:lvl6pPr>
            <a:lvl7pPr marL="2740546" indent="0" algn="ctr">
              <a:buNone/>
              <a:defRPr>
                <a:solidFill>
                  <a:schemeClr val="tx1">
                    <a:tint val="75000"/>
                  </a:schemeClr>
                </a:solidFill>
              </a:defRPr>
            </a:lvl7pPr>
            <a:lvl8pPr marL="3197300" indent="0" algn="ctr">
              <a:buNone/>
              <a:defRPr>
                <a:solidFill>
                  <a:schemeClr val="tx1">
                    <a:tint val="75000"/>
                  </a:schemeClr>
                </a:solidFill>
              </a:defRPr>
            </a:lvl8pPr>
            <a:lvl9pPr marL="3654061" indent="0" algn="ctr">
              <a:buNone/>
              <a:defRPr>
                <a:solidFill>
                  <a:schemeClr val="tx1">
                    <a:tint val="75000"/>
                  </a:schemeClr>
                </a:solidFill>
              </a:defRPr>
            </a:lvl9pPr>
          </a:lstStyle>
          <a:p>
            <a:r>
              <a:rPr lang="en-US" dirty="0"/>
              <a:t>Presentation subtitle</a:t>
            </a:r>
          </a:p>
        </p:txBody>
      </p:sp>
      <p:sp>
        <p:nvSpPr>
          <p:cNvPr id="11" name="Rectangle 10"/>
          <p:cNvSpPr/>
          <p:nvPr userDrawn="1"/>
        </p:nvSpPr>
        <p:spPr>
          <a:xfrm>
            <a:off x="10360036" y="0"/>
            <a:ext cx="455731" cy="6217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Arial" charset="0"/>
              <a:cs typeface="Arial" charset="0"/>
            </a:endParaRPr>
          </a:p>
        </p:txBody>
      </p:sp>
      <p:sp>
        <p:nvSpPr>
          <p:cNvPr id="12" name="Rectangle 11"/>
          <p:cNvSpPr/>
          <p:nvPr userDrawn="1"/>
        </p:nvSpPr>
        <p:spPr>
          <a:xfrm>
            <a:off x="10818582" y="0"/>
            <a:ext cx="1373419" cy="62179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Arial" charset="0"/>
              <a:cs typeface="Arial" charset="0"/>
            </a:endParaRPr>
          </a:p>
        </p:txBody>
      </p:sp>
      <p:sp>
        <p:nvSpPr>
          <p:cNvPr id="13" name="Text Placeholder 3">
            <a:extLst>
              <a:ext uri="{FF2B5EF4-FFF2-40B4-BE49-F238E27FC236}">
                <a16:creationId xmlns:a16="http://schemas.microsoft.com/office/drawing/2014/main" id="{FD90EA2B-7FD5-2347-BBDF-C0FF05C887F8}"/>
              </a:ext>
            </a:extLst>
          </p:cNvPr>
          <p:cNvSpPr>
            <a:spLocks noGrp="1"/>
          </p:cNvSpPr>
          <p:nvPr>
            <p:ph type="body" sz="quarter" idx="11" hasCustomPrompt="1"/>
          </p:nvPr>
        </p:nvSpPr>
        <p:spPr>
          <a:xfrm>
            <a:off x="7207431" y="6463076"/>
            <a:ext cx="1659370" cy="323850"/>
          </a:xfrm>
        </p:spPr>
        <p:txBody>
          <a:bodyPr/>
          <a:lstStyle>
            <a:lvl1pPr>
              <a:defRPr sz="800" baseline="0">
                <a:solidFill>
                  <a:schemeClr val="bg2"/>
                </a:solidFill>
              </a:defRPr>
            </a:lvl1pPr>
          </a:lstStyle>
          <a:p>
            <a:pPr lvl="0"/>
            <a:r>
              <a:rPr lang="en-US" dirty="0"/>
              <a:t>Confidential Proprietary Information</a:t>
            </a:r>
          </a:p>
        </p:txBody>
      </p:sp>
    </p:spTree>
    <p:extLst>
      <p:ext uri="{BB962C8B-B14F-4D97-AF65-F5344CB8AC3E}">
        <p14:creationId xmlns:p14="http://schemas.microsoft.com/office/powerpoint/2010/main" val="33437338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Cover Page - Reverse Logo">
    <p:spTree>
      <p:nvGrpSpPr>
        <p:cNvPr id="1" name=""/>
        <p:cNvGrpSpPr/>
        <p:nvPr/>
      </p:nvGrpSpPr>
      <p:grpSpPr>
        <a:xfrm>
          <a:off x="0" y="0"/>
          <a:ext cx="0" cy="0"/>
          <a:chOff x="0" y="0"/>
          <a:chExt cx="0" cy="0"/>
        </a:xfrm>
      </p:grpSpPr>
      <p:sp>
        <p:nvSpPr>
          <p:cNvPr id="5" name="Rectangle 4"/>
          <p:cNvSpPr/>
          <p:nvPr userDrawn="1"/>
        </p:nvSpPr>
        <p:spPr>
          <a:xfrm>
            <a:off x="1" y="0"/>
            <a:ext cx="12191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Arial" charset="0"/>
              <a:cs typeface="Arial" charset="0"/>
            </a:endParaRPr>
          </a:p>
        </p:txBody>
      </p:sp>
      <p:sp>
        <p:nvSpPr>
          <p:cNvPr id="8" name="Content Placeholder 8">
            <a:extLst>
              <a:ext uri="{FF2B5EF4-FFF2-40B4-BE49-F238E27FC236}">
                <a16:creationId xmlns:a16="http://schemas.microsoft.com/office/drawing/2014/main" id="{30D243D2-BC3C-A440-8E6C-A5ED6CDC7D64}"/>
              </a:ext>
            </a:extLst>
          </p:cNvPr>
          <p:cNvSpPr txBox="1">
            <a:spLocks/>
          </p:cNvSpPr>
          <p:nvPr userDrawn="1"/>
        </p:nvSpPr>
        <p:spPr>
          <a:xfrm>
            <a:off x="11457507" y="6418626"/>
            <a:ext cx="734493" cy="228600"/>
          </a:xfrm>
          <a:prstGeom prst="rect">
            <a:avLst/>
          </a:prstGeom>
        </p:spPr>
        <p:txBody>
          <a:bodyPr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800" b="0" i="0" dirty="0">
                <a:solidFill>
                  <a:schemeClr val="bg1"/>
                </a:solidFill>
                <a:latin typeface="Arial" charset="0"/>
                <a:cs typeface="Arial" charset="0"/>
              </a:rPr>
              <a:t> </a:t>
            </a:r>
            <a:fld id="{38743595-4496-5147-A886-7D133864DF76}" type="slidenum">
              <a:rPr lang="en-US" sz="800" b="0" i="0" smtClean="0">
                <a:solidFill>
                  <a:schemeClr val="bg1"/>
                </a:solidFill>
                <a:latin typeface="Arial" charset="0"/>
                <a:ea typeface="Arial" charset="0"/>
                <a:cs typeface="Arial" charset="0"/>
              </a:rPr>
              <a:pPr algn="ctr"/>
              <a:t>‹#›</a:t>
            </a:fld>
            <a:endParaRPr lang="en-US" sz="800" b="0" i="0" dirty="0">
              <a:solidFill>
                <a:schemeClr val="bg1"/>
              </a:solidFill>
              <a:latin typeface="Arial" charset="0"/>
              <a:ea typeface="Arial" charset="0"/>
              <a:cs typeface="Arial" charset="0"/>
            </a:endParaRPr>
          </a:p>
        </p:txBody>
      </p:sp>
      <p:pic>
        <p:nvPicPr>
          <p:cNvPr id="12" name="Picture 11">
            <a:extLst>
              <a:ext uri="{FF2B5EF4-FFF2-40B4-BE49-F238E27FC236}">
                <a16:creationId xmlns:a16="http://schemas.microsoft.com/office/drawing/2014/main" id="{20A6CA77-4A88-D242-9E7A-7B4965431CC6}"/>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l="1" r="778" b="-5722"/>
          <a:stretch/>
        </p:blipFill>
        <p:spPr>
          <a:xfrm>
            <a:off x="274037" y="6215045"/>
            <a:ext cx="1677192" cy="693755"/>
          </a:xfrm>
          <a:prstGeom prst="rect">
            <a:avLst/>
          </a:prstGeom>
        </p:spPr>
      </p:pic>
      <p:sp>
        <p:nvSpPr>
          <p:cNvPr id="13" name="Title 1">
            <a:extLst>
              <a:ext uri="{FF2B5EF4-FFF2-40B4-BE49-F238E27FC236}">
                <a16:creationId xmlns:a16="http://schemas.microsoft.com/office/drawing/2014/main" id="{8AC0D03F-F761-764B-8C25-975C1CFF96A1}"/>
              </a:ext>
            </a:extLst>
          </p:cNvPr>
          <p:cNvSpPr>
            <a:spLocks noGrp="1"/>
          </p:cNvSpPr>
          <p:nvPr>
            <p:ph type="ctrTitle" hasCustomPrompt="1"/>
          </p:nvPr>
        </p:nvSpPr>
        <p:spPr bwMode="white">
          <a:xfrm>
            <a:off x="455732" y="3987483"/>
            <a:ext cx="6796120" cy="1215588"/>
          </a:xfrm>
        </p:spPr>
        <p:txBody>
          <a:bodyPr anchor="b"/>
          <a:lstStyle>
            <a:lvl1pPr algn="l">
              <a:lnSpc>
                <a:spcPct val="80000"/>
              </a:lnSpc>
              <a:defRPr sz="4800" b="1" i="0" cap="none" baseline="0">
                <a:solidFill>
                  <a:srgbClr val="FFFFFF"/>
                </a:solidFill>
                <a:latin typeface="+mj-lt"/>
                <a:cs typeface="Georgia Bold" charset="0"/>
              </a:defRPr>
            </a:lvl1pPr>
          </a:lstStyle>
          <a:p>
            <a:r>
              <a:rPr lang="en-US" dirty="0"/>
              <a:t>Presentation Title</a:t>
            </a:r>
          </a:p>
        </p:txBody>
      </p:sp>
      <p:sp>
        <p:nvSpPr>
          <p:cNvPr id="14" name="Subtitle 2">
            <a:extLst>
              <a:ext uri="{FF2B5EF4-FFF2-40B4-BE49-F238E27FC236}">
                <a16:creationId xmlns:a16="http://schemas.microsoft.com/office/drawing/2014/main" id="{CDE42373-4557-BB4F-9297-F9E4DB718369}"/>
              </a:ext>
            </a:extLst>
          </p:cNvPr>
          <p:cNvSpPr>
            <a:spLocks noGrp="1"/>
          </p:cNvSpPr>
          <p:nvPr>
            <p:ph type="subTitle" idx="1" hasCustomPrompt="1"/>
          </p:nvPr>
        </p:nvSpPr>
        <p:spPr bwMode="white">
          <a:xfrm>
            <a:off x="455732" y="5345291"/>
            <a:ext cx="5195145" cy="335328"/>
          </a:xfrm>
        </p:spPr>
        <p:txBody>
          <a:bodyPr anchor="t">
            <a:noAutofit/>
          </a:bodyPr>
          <a:lstStyle>
            <a:lvl1pPr marL="0" indent="0" algn="l">
              <a:lnSpc>
                <a:spcPct val="80000"/>
              </a:lnSpc>
              <a:spcBef>
                <a:spcPts val="300"/>
              </a:spcBef>
              <a:buNone/>
              <a:defRPr sz="1400" b="0" i="0" cap="none" spc="0" baseline="0">
                <a:solidFill>
                  <a:srgbClr val="FFFFFF"/>
                </a:solidFill>
                <a:latin typeface="+mn-lt"/>
                <a:cs typeface="Arial" charset="0"/>
              </a:defRPr>
            </a:lvl1pPr>
            <a:lvl2pPr marL="456758" indent="0" algn="ctr">
              <a:buNone/>
              <a:defRPr>
                <a:solidFill>
                  <a:schemeClr val="tx1">
                    <a:tint val="75000"/>
                  </a:schemeClr>
                </a:solidFill>
              </a:defRPr>
            </a:lvl2pPr>
            <a:lvl3pPr marL="913514" indent="0" algn="ctr">
              <a:buNone/>
              <a:defRPr>
                <a:solidFill>
                  <a:schemeClr val="tx1">
                    <a:tint val="75000"/>
                  </a:schemeClr>
                </a:solidFill>
              </a:defRPr>
            </a:lvl3pPr>
            <a:lvl4pPr marL="1370274" indent="0" algn="ctr">
              <a:buNone/>
              <a:defRPr>
                <a:solidFill>
                  <a:schemeClr val="tx1">
                    <a:tint val="75000"/>
                  </a:schemeClr>
                </a:solidFill>
              </a:defRPr>
            </a:lvl4pPr>
            <a:lvl5pPr marL="1827029" indent="0" algn="ctr">
              <a:buNone/>
              <a:defRPr>
                <a:solidFill>
                  <a:schemeClr val="tx1">
                    <a:tint val="75000"/>
                  </a:schemeClr>
                </a:solidFill>
              </a:defRPr>
            </a:lvl5pPr>
            <a:lvl6pPr marL="2283788" indent="0" algn="ctr">
              <a:buNone/>
              <a:defRPr>
                <a:solidFill>
                  <a:schemeClr val="tx1">
                    <a:tint val="75000"/>
                  </a:schemeClr>
                </a:solidFill>
              </a:defRPr>
            </a:lvl6pPr>
            <a:lvl7pPr marL="2740546" indent="0" algn="ctr">
              <a:buNone/>
              <a:defRPr>
                <a:solidFill>
                  <a:schemeClr val="tx1">
                    <a:tint val="75000"/>
                  </a:schemeClr>
                </a:solidFill>
              </a:defRPr>
            </a:lvl7pPr>
            <a:lvl8pPr marL="3197300" indent="0" algn="ctr">
              <a:buNone/>
              <a:defRPr>
                <a:solidFill>
                  <a:schemeClr val="tx1">
                    <a:tint val="75000"/>
                  </a:schemeClr>
                </a:solidFill>
              </a:defRPr>
            </a:lvl8pPr>
            <a:lvl9pPr marL="3654061" indent="0" algn="ctr">
              <a:buNone/>
              <a:defRPr>
                <a:solidFill>
                  <a:schemeClr val="tx1">
                    <a:tint val="75000"/>
                  </a:schemeClr>
                </a:solidFill>
              </a:defRPr>
            </a:lvl9pPr>
          </a:lstStyle>
          <a:p>
            <a:r>
              <a:rPr lang="en-US" dirty="0"/>
              <a:t>Presentation subtitle</a:t>
            </a:r>
          </a:p>
        </p:txBody>
      </p:sp>
    </p:spTree>
    <p:extLst>
      <p:ext uri="{BB962C8B-B14F-4D97-AF65-F5344CB8AC3E}">
        <p14:creationId xmlns:p14="http://schemas.microsoft.com/office/powerpoint/2010/main" val="30480360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over Page - Filmstrip">
    <p:spTree>
      <p:nvGrpSpPr>
        <p:cNvPr id="1" name=""/>
        <p:cNvGrpSpPr/>
        <p:nvPr/>
      </p:nvGrpSpPr>
      <p:grpSpPr>
        <a:xfrm>
          <a:off x="0" y="0"/>
          <a:ext cx="0" cy="0"/>
          <a:chOff x="0" y="0"/>
          <a:chExt cx="0" cy="0"/>
        </a:xfrm>
      </p:grpSpPr>
      <p:sp>
        <p:nvSpPr>
          <p:cNvPr id="14" name="Rectangle 13"/>
          <p:cNvSpPr/>
          <p:nvPr userDrawn="1"/>
        </p:nvSpPr>
        <p:spPr>
          <a:xfrm>
            <a:off x="0" y="0"/>
            <a:ext cx="10365899" cy="62179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Arial" charset="0"/>
              <a:cs typeface="Arial" charset="0"/>
            </a:endParaRPr>
          </a:p>
        </p:txBody>
      </p:sp>
      <p:sp>
        <p:nvSpPr>
          <p:cNvPr id="9" name="Title 1"/>
          <p:cNvSpPr>
            <a:spLocks noGrp="1"/>
          </p:cNvSpPr>
          <p:nvPr>
            <p:ph type="ctrTitle" hasCustomPrompt="1"/>
          </p:nvPr>
        </p:nvSpPr>
        <p:spPr bwMode="white">
          <a:xfrm>
            <a:off x="455732" y="3987483"/>
            <a:ext cx="6796120" cy="1215588"/>
          </a:xfrm>
        </p:spPr>
        <p:txBody>
          <a:bodyPr anchor="b"/>
          <a:lstStyle>
            <a:lvl1pPr algn="l">
              <a:lnSpc>
                <a:spcPct val="80000"/>
              </a:lnSpc>
              <a:defRPr sz="4800" b="1" i="0" cap="none" baseline="0">
                <a:solidFill>
                  <a:srgbClr val="FFFFFF"/>
                </a:solidFill>
                <a:latin typeface="+mj-lt"/>
                <a:cs typeface="Georgia Bold" charset="0"/>
              </a:defRPr>
            </a:lvl1pPr>
          </a:lstStyle>
          <a:p>
            <a:r>
              <a:rPr lang="en-US" dirty="0"/>
              <a:t>Presentation Title</a:t>
            </a:r>
          </a:p>
        </p:txBody>
      </p:sp>
      <p:sp>
        <p:nvSpPr>
          <p:cNvPr id="10" name="Subtitle 2"/>
          <p:cNvSpPr>
            <a:spLocks noGrp="1"/>
          </p:cNvSpPr>
          <p:nvPr>
            <p:ph type="subTitle" idx="1" hasCustomPrompt="1"/>
          </p:nvPr>
        </p:nvSpPr>
        <p:spPr bwMode="white">
          <a:xfrm>
            <a:off x="455731" y="5345291"/>
            <a:ext cx="6796963" cy="335328"/>
          </a:xfrm>
        </p:spPr>
        <p:txBody>
          <a:bodyPr anchor="t">
            <a:noAutofit/>
          </a:bodyPr>
          <a:lstStyle>
            <a:lvl1pPr marL="0" indent="0" algn="l">
              <a:lnSpc>
                <a:spcPct val="80000"/>
              </a:lnSpc>
              <a:spcBef>
                <a:spcPts val="300"/>
              </a:spcBef>
              <a:buNone/>
              <a:defRPr sz="1400" b="0" i="0" cap="none" spc="0" baseline="0">
                <a:solidFill>
                  <a:srgbClr val="FFFFFF"/>
                </a:solidFill>
                <a:latin typeface="+mn-lt"/>
                <a:cs typeface="Arial" charset="0"/>
              </a:defRPr>
            </a:lvl1pPr>
            <a:lvl2pPr marL="456758" indent="0" algn="ctr">
              <a:buNone/>
              <a:defRPr>
                <a:solidFill>
                  <a:schemeClr val="tx1">
                    <a:tint val="75000"/>
                  </a:schemeClr>
                </a:solidFill>
              </a:defRPr>
            </a:lvl2pPr>
            <a:lvl3pPr marL="913514" indent="0" algn="ctr">
              <a:buNone/>
              <a:defRPr>
                <a:solidFill>
                  <a:schemeClr val="tx1">
                    <a:tint val="75000"/>
                  </a:schemeClr>
                </a:solidFill>
              </a:defRPr>
            </a:lvl3pPr>
            <a:lvl4pPr marL="1370274" indent="0" algn="ctr">
              <a:buNone/>
              <a:defRPr>
                <a:solidFill>
                  <a:schemeClr val="tx1">
                    <a:tint val="75000"/>
                  </a:schemeClr>
                </a:solidFill>
              </a:defRPr>
            </a:lvl4pPr>
            <a:lvl5pPr marL="1827029" indent="0" algn="ctr">
              <a:buNone/>
              <a:defRPr>
                <a:solidFill>
                  <a:schemeClr val="tx1">
                    <a:tint val="75000"/>
                  </a:schemeClr>
                </a:solidFill>
              </a:defRPr>
            </a:lvl5pPr>
            <a:lvl6pPr marL="2283788" indent="0" algn="ctr">
              <a:buNone/>
              <a:defRPr>
                <a:solidFill>
                  <a:schemeClr val="tx1">
                    <a:tint val="75000"/>
                  </a:schemeClr>
                </a:solidFill>
              </a:defRPr>
            </a:lvl6pPr>
            <a:lvl7pPr marL="2740546" indent="0" algn="ctr">
              <a:buNone/>
              <a:defRPr>
                <a:solidFill>
                  <a:schemeClr val="tx1">
                    <a:tint val="75000"/>
                  </a:schemeClr>
                </a:solidFill>
              </a:defRPr>
            </a:lvl7pPr>
            <a:lvl8pPr marL="3197300" indent="0" algn="ctr">
              <a:buNone/>
              <a:defRPr>
                <a:solidFill>
                  <a:schemeClr val="tx1">
                    <a:tint val="75000"/>
                  </a:schemeClr>
                </a:solidFill>
              </a:defRPr>
            </a:lvl8pPr>
            <a:lvl9pPr marL="3654061" indent="0" algn="ctr">
              <a:buNone/>
              <a:defRPr>
                <a:solidFill>
                  <a:schemeClr val="tx1">
                    <a:tint val="75000"/>
                  </a:schemeClr>
                </a:solidFill>
              </a:defRPr>
            </a:lvl9pPr>
          </a:lstStyle>
          <a:p>
            <a:r>
              <a:rPr lang="en-US" dirty="0"/>
              <a:t>Presentation subtitle</a:t>
            </a:r>
          </a:p>
        </p:txBody>
      </p:sp>
      <p:sp>
        <p:nvSpPr>
          <p:cNvPr id="13" name="Rectangle 12"/>
          <p:cNvSpPr/>
          <p:nvPr userDrawn="1"/>
        </p:nvSpPr>
        <p:spPr>
          <a:xfrm>
            <a:off x="10362008" y="0"/>
            <a:ext cx="455731" cy="6217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Arial" charset="0"/>
              <a:cs typeface="Arial" charset="0"/>
            </a:endParaRPr>
          </a:p>
        </p:txBody>
      </p:sp>
      <p:sp>
        <p:nvSpPr>
          <p:cNvPr id="15" name="Rectangle 14"/>
          <p:cNvSpPr/>
          <p:nvPr userDrawn="1"/>
        </p:nvSpPr>
        <p:spPr>
          <a:xfrm>
            <a:off x="10818582" y="0"/>
            <a:ext cx="1373419" cy="62179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Arial" charset="0"/>
              <a:cs typeface="Arial" charset="0"/>
            </a:endParaRPr>
          </a:p>
        </p:txBody>
      </p:sp>
      <p:sp>
        <p:nvSpPr>
          <p:cNvPr id="11" name="Text Placeholder 3">
            <a:extLst>
              <a:ext uri="{FF2B5EF4-FFF2-40B4-BE49-F238E27FC236}">
                <a16:creationId xmlns:a16="http://schemas.microsoft.com/office/drawing/2014/main" id="{72481445-EDB0-C949-B4A1-108C241F438F}"/>
              </a:ext>
            </a:extLst>
          </p:cNvPr>
          <p:cNvSpPr>
            <a:spLocks noGrp="1"/>
          </p:cNvSpPr>
          <p:nvPr>
            <p:ph type="body" sz="quarter" idx="11" hasCustomPrompt="1"/>
          </p:nvPr>
        </p:nvSpPr>
        <p:spPr>
          <a:xfrm>
            <a:off x="7207431" y="6463076"/>
            <a:ext cx="1659370" cy="323850"/>
          </a:xfrm>
        </p:spPr>
        <p:txBody>
          <a:bodyPr/>
          <a:lstStyle>
            <a:lvl1pPr>
              <a:defRPr sz="800" baseline="0">
                <a:solidFill>
                  <a:schemeClr val="bg2"/>
                </a:solidFill>
              </a:defRPr>
            </a:lvl1pPr>
          </a:lstStyle>
          <a:p>
            <a:pPr lvl="0"/>
            <a:r>
              <a:rPr lang="en-US" dirty="0"/>
              <a:t>Confidential Proprietary Information</a:t>
            </a:r>
          </a:p>
        </p:txBody>
      </p:sp>
    </p:spTree>
    <p:extLst>
      <p:ext uri="{BB962C8B-B14F-4D97-AF65-F5344CB8AC3E}">
        <p14:creationId xmlns:p14="http://schemas.microsoft.com/office/powerpoint/2010/main" val="13831765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L Title |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457200"/>
            <a:ext cx="11277600" cy="923544"/>
          </a:xfrm>
        </p:spPr>
        <p:txBody>
          <a:bodyPr anchor="t"/>
          <a:lstStyle>
            <a:lvl1pPr>
              <a:defRPr sz="3799" b="0" i="0">
                <a:solidFill>
                  <a:schemeClr val="tx1"/>
                </a:solidFill>
                <a:latin typeface="Georgia" panose="02040502050405020303" pitchFamily="18" charset="0"/>
              </a:defRPr>
            </a:lvl1pPr>
          </a:lstStyle>
          <a:p>
            <a:r>
              <a:rPr lang="en-US" dirty="0"/>
              <a:t>Title</a:t>
            </a:r>
            <a:br>
              <a:rPr lang="en-US" dirty="0"/>
            </a:br>
            <a:r>
              <a:rPr lang="en-US" dirty="0"/>
              <a:t>Title</a:t>
            </a:r>
          </a:p>
        </p:txBody>
      </p:sp>
      <p:sp>
        <p:nvSpPr>
          <p:cNvPr id="5" name="Text Placeholder 4"/>
          <p:cNvSpPr>
            <a:spLocks noGrp="1"/>
          </p:cNvSpPr>
          <p:nvPr>
            <p:ph type="body" sz="quarter" idx="10"/>
          </p:nvPr>
        </p:nvSpPr>
        <p:spPr>
          <a:xfrm>
            <a:off x="457201" y="1659915"/>
            <a:ext cx="11277600" cy="397487"/>
          </a:xfrm>
        </p:spPr>
        <p:txBody>
          <a:bodyPr/>
          <a:lstStyle>
            <a:lvl1pPr>
              <a:defRPr sz="1400"/>
            </a:lvl1pPr>
          </a:lstStyle>
          <a:p>
            <a:pPr lvl="0"/>
            <a:r>
              <a:rPr lang="en-US"/>
              <a:t>Click to edit Master text styles</a:t>
            </a:r>
          </a:p>
        </p:txBody>
      </p:sp>
      <p:sp>
        <p:nvSpPr>
          <p:cNvPr id="3" name="TextBox 2">
            <a:extLst>
              <a:ext uri="{FF2B5EF4-FFF2-40B4-BE49-F238E27FC236}">
                <a16:creationId xmlns:a16="http://schemas.microsoft.com/office/drawing/2014/main" id="{C9EA4F2A-3AD7-9343-8D41-1D735086DE83}"/>
              </a:ext>
            </a:extLst>
          </p:cNvPr>
          <p:cNvSpPr txBox="1"/>
          <p:nvPr/>
        </p:nvSpPr>
        <p:spPr>
          <a:xfrm>
            <a:off x="1864659" y="6433073"/>
            <a:ext cx="0" cy="0"/>
          </a:xfrm>
          <a:prstGeom prst="rect">
            <a:avLst/>
          </a:prstGeom>
          <a:noFill/>
        </p:spPr>
        <p:txBody>
          <a:bodyPr wrap="none" lIns="0" tIns="0" rIns="0" bIns="0" rtlCol="0">
            <a:noAutofit/>
          </a:bodyPr>
          <a:lstStyle/>
          <a:p>
            <a:pPr defTabSz="456621" fontAlgn="base">
              <a:spcBef>
                <a:spcPts val="1200"/>
              </a:spcBef>
            </a:pPr>
            <a:endParaRPr lang="en-US" sz="1100" dirty="0" err="1">
              <a:latin typeface="MetLife Circular Light" charset="0"/>
              <a:ea typeface="MetLife Circular Light" charset="0"/>
              <a:cs typeface="MetLife Circular Light" charset="0"/>
            </a:endParaRPr>
          </a:p>
        </p:txBody>
      </p:sp>
      <p:sp>
        <p:nvSpPr>
          <p:cNvPr id="6" name="Text Placeholder 3">
            <a:extLst>
              <a:ext uri="{FF2B5EF4-FFF2-40B4-BE49-F238E27FC236}">
                <a16:creationId xmlns:a16="http://schemas.microsoft.com/office/drawing/2014/main" id="{D1348D21-2BEA-4F59-99E7-FE47BEDFD517}"/>
              </a:ext>
            </a:extLst>
          </p:cNvPr>
          <p:cNvSpPr>
            <a:spLocks noGrp="1"/>
          </p:cNvSpPr>
          <p:nvPr>
            <p:ph type="body" sz="quarter" idx="11" hasCustomPrompt="1"/>
          </p:nvPr>
        </p:nvSpPr>
        <p:spPr>
          <a:xfrm>
            <a:off x="457201" y="5715003"/>
            <a:ext cx="11277600" cy="337661"/>
          </a:xfrm>
        </p:spPr>
        <p:txBody>
          <a:bodyPr lIns="0" tIns="0" rIns="0" bIns="0" anchor="b" anchorCtr="0">
            <a:noAutofit/>
          </a:bodyPr>
          <a:lstStyle>
            <a:lvl1pPr marL="54848" indent="-54848">
              <a:spcBef>
                <a:spcPts val="200"/>
              </a:spcBef>
              <a:defRPr sz="800">
                <a:solidFill>
                  <a:schemeClr val="bg1">
                    <a:lumMod val="50000"/>
                  </a:schemeClr>
                </a:solidFill>
              </a:defRPr>
            </a:lvl1pPr>
          </a:lstStyle>
          <a:p>
            <a:pPr lvl="0"/>
            <a:r>
              <a:rPr lang="en-US" dirty="0"/>
              <a:t>Footer</a:t>
            </a:r>
          </a:p>
        </p:txBody>
      </p:sp>
    </p:spTree>
    <p:extLst>
      <p:ext uri="{BB962C8B-B14F-4D97-AF65-F5344CB8AC3E}">
        <p14:creationId xmlns:p14="http://schemas.microsoft.com/office/powerpoint/2010/main" val="15585096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over Page - White">
    <p:spTree>
      <p:nvGrpSpPr>
        <p:cNvPr id="1" name=""/>
        <p:cNvGrpSpPr/>
        <p:nvPr/>
      </p:nvGrpSpPr>
      <p:grpSpPr>
        <a:xfrm>
          <a:off x="0" y="0"/>
          <a:ext cx="0" cy="0"/>
          <a:chOff x="0" y="0"/>
          <a:chExt cx="0" cy="0"/>
        </a:xfrm>
      </p:grpSpPr>
      <p:sp>
        <p:nvSpPr>
          <p:cNvPr id="9" name="Title 1"/>
          <p:cNvSpPr>
            <a:spLocks noGrp="1"/>
          </p:cNvSpPr>
          <p:nvPr>
            <p:ph type="ctrTitle" hasCustomPrompt="1"/>
          </p:nvPr>
        </p:nvSpPr>
        <p:spPr bwMode="white">
          <a:xfrm>
            <a:off x="455732" y="3987483"/>
            <a:ext cx="6796120" cy="1215588"/>
          </a:xfrm>
        </p:spPr>
        <p:txBody>
          <a:bodyPr anchor="b"/>
          <a:lstStyle>
            <a:lvl1pPr algn="l">
              <a:lnSpc>
                <a:spcPct val="80000"/>
              </a:lnSpc>
              <a:defRPr sz="4800" b="1" i="0" cap="none" baseline="0">
                <a:solidFill>
                  <a:schemeClr val="accent1"/>
                </a:solidFill>
                <a:latin typeface="+mj-lt"/>
                <a:cs typeface="Georgia Bold" charset="0"/>
              </a:defRPr>
            </a:lvl1pPr>
          </a:lstStyle>
          <a:p>
            <a:r>
              <a:rPr lang="en-US" dirty="0"/>
              <a:t>Presentation Title</a:t>
            </a:r>
          </a:p>
        </p:txBody>
      </p:sp>
      <p:sp>
        <p:nvSpPr>
          <p:cNvPr id="10" name="Subtitle 2"/>
          <p:cNvSpPr>
            <a:spLocks noGrp="1"/>
          </p:cNvSpPr>
          <p:nvPr>
            <p:ph type="subTitle" idx="1" hasCustomPrompt="1"/>
          </p:nvPr>
        </p:nvSpPr>
        <p:spPr bwMode="white">
          <a:xfrm>
            <a:off x="455731" y="5345291"/>
            <a:ext cx="6796963" cy="335328"/>
          </a:xfrm>
        </p:spPr>
        <p:txBody>
          <a:bodyPr anchor="t">
            <a:noAutofit/>
          </a:bodyPr>
          <a:lstStyle>
            <a:lvl1pPr marL="0" indent="0" algn="l">
              <a:lnSpc>
                <a:spcPct val="80000"/>
              </a:lnSpc>
              <a:spcBef>
                <a:spcPts val="300"/>
              </a:spcBef>
              <a:buNone/>
              <a:defRPr sz="1400" b="0" i="0" cap="none" spc="0" baseline="0">
                <a:solidFill>
                  <a:schemeClr val="accent1"/>
                </a:solidFill>
                <a:latin typeface="+mn-lt"/>
                <a:cs typeface="Arial" charset="0"/>
              </a:defRPr>
            </a:lvl1pPr>
            <a:lvl2pPr marL="456758" indent="0" algn="ctr">
              <a:buNone/>
              <a:defRPr>
                <a:solidFill>
                  <a:schemeClr val="tx1">
                    <a:tint val="75000"/>
                  </a:schemeClr>
                </a:solidFill>
              </a:defRPr>
            </a:lvl2pPr>
            <a:lvl3pPr marL="913514" indent="0" algn="ctr">
              <a:buNone/>
              <a:defRPr>
                <a:solidFill>
                  <a:schemeClr val="tx1">
                    <a:tint val="75000"/>
                  </a:schemeClr>
                </a:solidFill>
              </a:defRPr>
            </a:lvl3pPr>
            <a:lvl4pPr marL="1370274" indent="0" algn="ctr">
              <a:buNone/>
              <a:defRPr>
                <a:solidFill>
                  <a:schemeClr val="tx1">
                    <a:tint val="75000"/>
                  </a:schemeClr>
                </a:solidFill>
              </a:defRPr>
            </a:lvl4pPr>
            <a:lvl5pPr marL="1827029" indent="0" algn="ctr">
              <a:buNone/>
              <a:defRPr>
                <a:solidFill>
                  <a:schemeClr val="tx1">
                    <a:tint val="75000"/>
                  </a:schemeClr>
                </a:solidFill>
              </a:defRPr>
            </a:lvl5pPr>
            <a:lvl6pPr marL="2283788" indent="0" algn="ctr">
              <a:buNone/>
              <a:defRPr>
                <a:solidFill>
                  <a:schemeClr val="tx1">
                    <a:tint val="75000"/>
                  </a:schemeClr>
                </a:solidFill>
              </a:defRPr>
            </a:lvl6pPr>
            <a:lvl7pPr marL="2740546" indent="0" algn="ctr">
              <a:buNone/>
              <a:defRPr>
                <a:solidFill>
                  <a:schemeClr val="tx1">
                    <a:tint val="75000"/>
                  </a:schemeClr>
                </a:solidFill>
              </a:defRPr>
            </a:lvl7pPr>
            <a:lvl8pPr marL="3197300" indent="0" algn="ctr">
              <a:buNone/>
              <a:defRPr>
                <a:solidFill>
                  <a:schemeClr val="tx1">
                    <a:tint val="75000"/>
                  </a:schemeClr>
                </a:solidFill>
              </a:defRPr>
            </a:lvl8pPr>
            <a:lvl9pPr marL="3654061" indent="0" algn="ctr">
              <a:buNone/>
              <a:defRPr>
                <a:solidFill>
                  <a:schemeClr val="tx1">
                    <a:tint val="75000"/>
                  </a:schemeClr>
                </a:solidFill>
              </a:defRPr>
            </a:lvl9pPr>
          </a:lstStyle>
          <a:p>
            <a:r>
              <a:rPr lang="en-US" dirty="0"/>
              <a:t>Presentation subtitle</a:t>
            </a:r>
          </a:p>
        </p:txBody>
      </p:sp>
      <p:sp>
        <p:nvSpPr>
          <p:cNvPr id="4" name="Text Placeholder 3">
            <a:extLst>
              <a:ext uri="{FF2B5EF4-FFF2-40B4-BE49-F238E27FC236}">
                <a16:creationId xmlns:a16="http://schemas.microsoft.com/office/drawing/2014/main" id="{5DB4F44E-3B46-2346-B498-C696A0AA7405}"/>
              </a:ext>
            </a:extLst>
          </p:cNvPr>
          <p:cNvSpPr>
            <a:spLocks noGrp="1"/>
          </p:cNvSpPr>
          <p:nvPr>
            <p:ph type="body" sz="quarter" idx="11" hasCustomPrompt="1"/>
          </p:nvPr>
        </p:nvSpPr>
        <p:spPr>
          <a:xfrm>
            <a:off x="7207431" y="6463076"/>
            <a:ext cx="1659370" cy="323850"/>
          </a:xfrm>
        </p:spPr>
        <p:txBody>
          <a:bodyPr/>
          <a:lstStyle>
            <a:lvl1pPr>
              <a:defRPr sz="800" baseline="0">
                <a:solidFill>
                  <a:schemeClr val="bg2"/>
                </a:solidFill>
              </a:defRPr>
            </a:lvl1pPr>
          </a:lstStyle>
          <a:p>
            <a:pPr lvl="0"/>
            <a:r>
              <a:rPr lang="en-US" dirty="0"/>
              <a:t>Confidential Proprietary Information</a:t>
            </a:r>
          </a:p>
        </p:txBody>
      </p:sp>
    </p:spTree>
    <p:extLst>
      <p:ext uri="{BB962C8B-B14F-4D97-AF65-F5344CB8AC3E}">
        <p14:creationId xmlns:p14="http://schemas.microsoft.com/office/powerpoint/2010/main" val="14732198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Divider page with Photo">
    <p:spTree>
      <p:nvGrpSpPr>
        <p:cNvPr id="1" name=""/>
        <p:cNvGrpSpPr/>
        <p:nvPr/>
      </p:nvGrpSpPr>
      <p:grpSpPr>
        <a:xfrm>
          <a:off x="0" y="0"/>
          <a:ext cx="0" cy="0"/>
          <a:chOff x="0" y="0"/>
          <a:chExt cx="0" cy="0"/>
        </a:xfrm>
      </p:grpSpPr>
      <p:sp>
        <p:nvSpPr>
          <p:cNvPr id="15" name="Picture Placeholder 5"/>
          <p:cNvSpPr>
            <a:spLocks noGrp="1"/>
          </p:cNvSpPr>
          <p:nvPr>
            <p:ph type="pic" sz="quarter" idx="10" hasCustomPrompt="1"/>
          </p:nvPr>
        </p:nvSpPr>
        <p:spPr>
          <a:xfrm>
            <a:off x="0" y="0"/>
            <a:ext cx="10360036" cy="6858000"/>
          </a:xfrm>
          <a:solidFill>
            <a:schemeClr val="bg1">
              <a:lumMod val="95000"/>
            </a:schemeClr>
          </a:solidFill>
        </p:spPr>
        <p:txBody>
          <a:bodyPr anchor="ctr"/>
          <a:lstStyle>
            <a:lvl1pPr algn="ctr">
              <a:defRPr sz="9600" b="0" i="0">
                <a:solidFill>
                  <a:schemeClr val="bg1">
                    <a:lumMod val="85000"/>
                  </a:schemeClr>
                </a:solidFill>
                <a:latin typeface="+mn-lt"/>
                <a:cs typeface="Arial" charset="0"/>
              </a:defRPr>
            </a:lvl1pPr>
          </a:lstStyle>
          <a:p>
            <a:r>
              <a:rPr lang="en-US" dirty="0"/>
              <a:t>IMAGE</a:t>
            </a:r>
          </a:p>
        </p:txBody>
      </p:sp>
      <p:sp>
        <p:nvSpPr>
          <p:cNvPr id="19" name="Text Placeholder 18"/>
          <p:cNvSpPr>
            <a:spLocks noGrp="1"/>
          </p:cNvSpPr>
          <p:nvPr>
            <p:ph type="body" sz="quarter" idx="11" hasCustomPrompt="1"/>
          </p:nvPr>
        </p:nvSpPr>
        <p:spPr>
          <a:xfrm>
            <a:off x="455732" y="1935163"/>
            <a:ext cx="8277793" cy="2987675"/>
          </a:xfrm>
        </p:spPr>
        <p:txBody>
          <a:bodyPr anchor="ctr"/>
          <a:lstStyle>
            <a:lvl1pPr>
              <a:defRPr sz="6000" b="1" i="0">
                <a:solidFill>
                  <a:schemeClr val="bg1"/>
                </a:solidFill>
                <a:latin typeface="+mj-lt"/>
                <a:ea typeface="Georgia Bold" charset="0"/>
                <a:cs typeface="Georgia Bold" charset="0"/>
              </a:defRPr>
            </a:lvl1pPr>
          </a:lstStyle>
          <a:p>
            <a:pPr lvl="0"/>
            <a:r>
              <a:rPr lang="en-US" dirty="0"/>
              <a:t>Divider</a:t>
            </a:r>
          </a:p>
        </p:txBody>
      </p:sp>
      <p:sp>
        <p:nvSpPr>
          <p:cNvPr id="8" name="Rectangle 7">
            <a:extLst>
              <a:ext uri="{FF2B5EF4-FFF2-40B4-BE49-F238E27FC236}">
                <a16:creationId xmlns:a16="http://schemas.microsoft.com/office/drawing/2014/main" id="{3F8D7CB4-AC62-9F48-A705-796142F13742}"/>
              </a:ext>
            </a:extLst>
          </p:cNvPr>
          <p:cNvSpPr/>
          <p:nvPr userDrawn="1"/>
        </p:nvSpPr>
        <p:spPr>
          <a:xfrm>
            <a:off x="10360036" y="0"/>
            <a:ext cx="45573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Arial" charset="0"/>
              <a:cs typeface="Arial" charset="0"/>
            </a:endParaRPr>
          </a:p>
        </p:txBody>
      </p:sp>
      <p:sp>
        <p:nvSpPr>
          <p:cNvPr id="10" name="Rectangle 9">
            <a:extLst>
              <a:ext uri="{FF2B5EF4-FFF2-40B4-BE49-F238E27FC236}">
                <a16:creationId xmlns:a16="http://schemas.microsoft.com/office/drawing/2014/main" id="{6E499CCF-DB5D-1147-8D19-56CAAB4805CA}"/>
              </a:ext>
            </a:extLst>
          </p:cNvPr>
          <p:cNvSpPr/>
          <p:nvPr userDrawn="1"/>
        </p:nvSpPr>
        <p:spPr>
          <a:xfrm>
            <a:off x="10818582" y="0"/>
            <a:ext cx="137341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Arial" charset="0"/>
              <a:cs typeface="Arial" charset="0"/>
            </a:endParaRPr>
          </a:p>
        </p:txBody>
      </p:sp>
      <p:sp>
        <p:nvSpPr>
          <p:cNvPr id="2" name="Rectangle 1">
            <a:extLst>
              <a:ext uri="{FF2B5EF4-FFF2-40B4-BE49-F238E27FC236}">
                <a16:creationId xmlns:a16="http://schemas.microsoft.com/office/drawing/2014/main" id="{D5F36BB4-A476-D544-9439-C5AAFC82782F}"/>
              </a:ext>
            </a:extLst>
          </p:cNvPr>
          <p:cNvSpPr/>
          <p:nvPr userDrawn="1"/>
        </p:nvSpPr>
        <p:spPr>
          <a:xfrm>
            <a:off x="5971574" y="3244334"/>
            <a:ext cx="248851" cy="369332"/>
          </a:xfrm>
          <a:prstGeom prst="rect">
            <a:avLst/>
          </a:prstGeom>
        </p:spPr>
        <p:txBody>
          <a:bodyPr wrap="none">
            <a:spAutoFit/>
          </a:bodyPr>
          <a:lstStyle/>
          <a:p>
            <a:r>
              <a:rPr lang="en-US" sz="1800" dirty="0"/>
              <a:t> </a:t>
            </a:r>
          </a:p>
        </p:txBody>
      </p:sp>
      <p:sp>
        <p:nvSpPr>
          <p:cNvPr id="11" name="Text Placeholder 4">
            <a:extLst>
              <a:ext uri="{FF2B5EF4-FFF2-40B4-BE49-F238E27FC236}">
                <a16:creationId xmlns:a16="http://schemas.microsoft.com/office/drawing/2014/main" id="{89EF3B69-9B8A-0B4A-BB91-E099E939B80D}"/>
              </a:ext>
            </a:extLst>
          </p:cNvPr>
          <p:cNvSpPr>
            <a:spLocks noGrp="1"/>
          </p:cNvSpPr>
          <p:nvPr>
            <p:ph type="body" sz="quarter" idx="12" hasCustomPrompt="1"/>
          </p:nvPr>
        </p:nvSpPr>
        <p:spPr>
          <a:xfrm>
            <a:off x="274036" y="6407356"/>
            <a:ext cx="1634775" cy="450645"/>
          </a:xfrm>
        </p:spPr>
        <p:txBody>
          <a:bodyPr/>
          <a:lstStyle>
            <a:lvl1pPr marL="342900" indent="-342900">
              <a:buSzPct val="200000"/>
              <a:buFontTx/>
              <a:buBlip>
                <a:blip r:embed="rId2"/>
              </a:buBlip>
              <a:defRPr sz="3750"/>
            </a:lvl1pPr>
            <a:lvl2pPr marL="200025" indent="-200025">
              <a:buFontTx/>
              <a:buBlip>
                <a:blip r:embed="rId3"/>
              </a:buBlip>
              <a:defRPr sz="5000"/>
            </a:lvl2pPr>
            <a:lvl3pPr marL="398463" indent="-200025">
              <a:buFontTx/>
              <a:buBlip>
                <a:blip r:embed="rId3"/>
              </a:buBlip>
              <a:defRPr sz="5000"/>
            </a:lvl3pPr>
            <a:lvl4pPr marL="622300" indent="-200025">
              <a:buFontTx/>
              <a:buBlip>
                <a:blip r:embed="rId3"/>
              </a:buBlip>
              <a:defRPr sz="5000"/>
            </a:lvl4pPr>
            <a:lvl5pPr marL="806450" indent="-182563">
              <a:buFontTx/>
              <a:buBlip>
                <a:blip r:embed="rId3"/>
              </a:buBlip>
              <a:defRPr sz="5000"/>
            </a:lvl5pPr>
          </a:lstStyle>
          <a:p>
            <a:pPr lvl="0"/>
            <a:r>
              <a:rPr lang="en-US" dirty="0"/>
              <a:t> </a:t>
            </a:r>
          </a:p>
        </p:txBody>
      </p:sp>
    </p:spTree>
    <p:extLst>
      <p:ext uri="{BB962C8B-B14F-4D97-AF65-F5344CB8AC3E}">
        <p14:creationId xmlns:p14="http://schemas.microsoft.com/office/powerpoint/2010/main" val="14206137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Divider Page - Filmstrip">
    <p:spTree>
      <p:nvGrpSpPr>
        <p:cNvPr id="1" name=""/>
        <p:cNvGrpSpPr/>
        <p:nvPr/>
      </p:nvGrpSpPr>
      <p:grpSpPr>
        <a:xfrm>
          <a:off x="0" y="0"/>
          <a:ext cx="0" cy="0"/>
          <a:chOff x="0" y="0"/>
          <a:chExt cx="0" cy="0"/>
        </a:xfrm>
      </p:grpSpPr>
      <p:sp>
        <p:nvSpPr>
          <p:cNvPr id="10" name="Rectangle 9"/>
          <p:cNvSpPr/>
          <p:nvPr userDrawn="1"/>
        </p:nvSpPr>
        <p:spPr>
          <a:xfrm>
            <a:off x="0" y="0"/>
            <a:ext cx="103658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Arial" charset="0"/>
              <a:cs typeface="Arial" charset="0"/>
            </a:endParaRPr>
          </a:p>
        </p:txBody>
      </p:sp>
      <p:sp>
        <p:nvSpPr>
          <p:cNvPr id="14" name="Text Placeholder 18"/>
          <p:cNvSpPr>
            <a:spLocks noGrp="1"/>
          </p:cNvSpPr>
          <p:nvPr>
            <p:ph type="body" sz="quarter" idx="11" hasCustomPrompt="1"/>
          </p:nvPr>
        </p:nvSpPr>
        <p:spPr>
          <a:xfrm>
            <a:off x="455732" y="1935163"/>
            <a:ext cx="8277793" cy="2987675"/>
          </a:xfrm>
        </p:spPr>
        <p:txBody>
          <a:bodyPr anchor="ctr"/>
          <a:lstStyle>
            <a:lvl1pPr>
              <a:defRPr sz="6000" b="1" i="0">
                <a:solidFill>
                  <a:schemeClr val="bg1"/>
                </a:solidFill>
                <a:latin typeface="+mj-lt"/>
                <a:ea typeface="Georgia Bold" charset="0"/>
                <a:cs typeface="Georgia Bold" charset="0"/>
              </a:defRPr>
            </a:lvl1pPr>
          </a:lstStyle>
          <a:p>
            <a:pPr lvl="0"/>
            <a:r>
              <a:rPr lang="en-US" dirty="0"/>
              <a:t>Divider</a:t>
            </a:r>
          </a:p>
        </p:txBody>
      </p:sp>
      <p:sp>
        <p:nvSpPr>
          <p:cNvPr id="8" name="Rectangle 7">
            <a:extLst>
              <a:ext uri="{FF2B5EF4-FFF2-40B4-BE49-F238E27FC236}">
                <a16:creationId xmlns:a16="http://schemas.microsoft.com/office/drawing/2014/main" id="{7F491139-12A7-9F41-8CE7-769D7C7A2BF2}"/>
              </a:ext>
            </a:extLst>
          </p:cNvPr>
          <p:cNvSpPr/>
          <p:nvPr userDrawn="1"/>
        </p:nvSpPr>
        <p:spPr>
          <a:xfrm>
            <a:off x="10362008" y="0"/>
            <a:ext cx="45573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Arial" charset="0"/>
              <a:cs typeface="Arial" charset="0"/>
            </a:endParaRPr>
          </a:p>
        </p:txBody>
      </p:sp>
      <p:sp>
        <p:nvSpPr>
          <p:cNvPr id="11" name="Rectangle 10">
            <a:extLst>
              <a:ext uri="{FF2B5EF4-FFF2-40B4-BE49-F238E27FC236}">
                <a16:creationId xmlns:a16="http://schemas.microsoft.com/office/drawing/2014/main" id="{30C7A479-FD3A-2145-B820-2CC43370800E}"/>
              </a:ext>
            </a:extLst>
          </p:cNvPr>
          <p:cNvSpPr/>
          <p:nvPr userDrawn="1"/>
        </p:nvSpPr>
        <p:spPr>
          <a:xfrm>
            <a:off x="10818582" y="0"/>
            <a:ext cx="1373419"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Arial" charset="0"/>
              <a:cs typeface="Arial" charset="0"/>
            </a:endParaRPr>
          </a:p>
        </p:txBody>
      </p:sp>
      <p:pic>
        <p:nvPicPr>
          <p:cNvPr id="7" name="Picture 6">
            <a:extLst>
              <a:ext uri="{FF2B5EF4-FFF2-40B4-BE49-F238E27FC236}">
                <a16:creationId xmlns:a16="http://schemas.microsoft.com/office/drawing/2014/main" id="{0D8243B6-6B24-414C-B87D-99E50D922FF8}"/>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l="1" r="778" b="-5722"/>
          <a:stretch/>
        </p:blipFill>
        <p:spPr>
          <a:xfrm>
            <a:off x="274037" y="6215045"/>
            <a:ext cx="1677192" cy="693755"/>
          </a:xfrm>
          <a:prstGeom prst="rect">
            <a:avLst/>
          </a:prstGeom>
        </p:spPr>
      </p:pic>
    </p:spTree>
    <p:extLst>
      <p:ext uri="{BB962C8B-B14F-4D97-AF65-F5344CB8AC3E}">
        <p14:creationId xmlns:p14="http://schemas.microsoft.com/office/powerpoint/2010/main" val="13788486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Full-page Statement or Pull-Quote">
    <p:spTree>
      <p:nvGrpSpPr>
        <p:cNvPr id="1" name=""/>
        <p:cNvGrpSpPr/>
        <p:nvPr/>
      </p:nvGrpSpPr>
      <p:grpSpPr>
        <a:xfrm>
          <a:off x="0" y="0"/>
          <a:ext cx="0" cy="0"/>
          <a:chOff x="0" y="0"/>
          <a:chExt cx="0" cy="0"/>
        </a:xfrm>
      </p:grpSpPr>
      <p:sp>
        <p:nvSpPr>
          <p:cNvPr id="5" name="Rectangle 4"/>
          <p:cNvSpPr/>
          <p:nvPr userDrawn="1"/>
        </p:nvSpPr>
        <p:spPr>
          <a:xfrm>
            <a:off x="1" y="0"/>
            <a:ext cx="12191999"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Arial" charset="0"/>
              <a:cs typeface="Arial" charset="0"/>
            </a:endParaRPr>
          </a:p>
        </p:txBody>
      </p:sp>
      <p:sp>
        <p:nvSpPr>
          <p:cNvPr id="2" name="Title 1"/>
          <p:cNvSpPr>
            <a:spLocks noGrp="1"/>
          </p:cNvSpPr>
          <p:nvPr>
            <p:ph type="ctrTitle" hasCustomPrompt="1"/>
          </p:nvPr>
        </p:nvSpPr>
        <p:spPr>
          <a:xfrm>
            <a:off x="457319" y="455613"/>
            <a:ext cx="11277489" cy="5943600"/>
          </a:xfrm>
        </p:spPr>
        <p:txBody>
          <a:bodyPr anchor="ctr"/>
          <a:lstStyle>
            <a:lvl1pPr algn="l">
              <a:lnSpc>
                <a:spcPct val="80000"/>
              </a:lnSpc>
              <a:defRPr sz="4800" b="1" i="0">
                <a:solidFill>
                  <a:schemeClr val="bg1"/>
                </a:solidFill>
                <a:latin typeface="+mj-lt"/>
                <a:ea typeface="Georgia Bold" charset="0"/>
                <a:cs typeface="Georgia Bold" charset="0"/>
              </a:defRPr>
            </a:lvl1pPr>
          </a:lstStyle>
          <a:p>
            <a:r>
              <a:rPr lang="en-US" dirty="0"/>
              <a:t>Statement</a:t>
            </a:r>
          </a:p>
        </p:txBody>
      </p:sp>
      <p:sp>
        <p:nvSpPr>
          <p:cNvPr id="6" name="Content Placeholder 8">
            <a:extLst>
              <a:ext uri="{FF2B5EF4-FFF2-40B4-BE49-F238E27FC236}">
                <a16:creationId xmlns:a16="http://schemas.microsoft.com/office/drawing/2014/main" id="{B3BE98BB-9677-8E43-BD1A-7B7F4818F9BE}"/>
              </a:ext>
            </a:extLst>
          </p:cNvPr>
          <p:cNvSpPr txBox="1">
            <a:spLocks/>
          </p:cNvSpPr>
          <p:nvPr userDrawn="1"/>
        </p:nvSpPr>
        <p:spPr>
          <a:xfrm>
            <a:off x="11457507" y="6418626"/>
            <a:ext cx="734493" cy="228600"/>
          </a:xfrm>
          <a:prstGeom prst="rect">
            <a:avLst/>
          </a:prstGeom>
        </p:spPr>
        <p:txBody>
          <a:bodyPr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800" b="0" i="0" dirty="0">
                <a:solidFill>
                  <a:schemeClr val="bg1"/>
                </a:solidFill>
                <a:latin typeface="Arial" charset="0"/>
                <a:cs typeface="Arial" charset="0"/>
              </a:rPr>
              <a:t> </a:t>
            </a:r>
            <a:fld id="{38743595-4496-5147-A886-7D133864DF76}" type="slidenum">
              <a:rPr lang="en-US" sz="800" b="0" i="0" smtClean="0">
                <a:solidFill>
                  <a:schemeClr val="bg1"/>
                </a:solidFill>
                <a:latin typeface="Arial" charset="0"/>
                <a:ea typeface="Arial" charset="0"/>
                <a:cs typeface="Arial" charset="0"/>
              </a:rPr>
              <a:pPr algn="ctr"/>
              <a:t>‹#›</a:t>
            </a:fld>
            <a:endParaRPr lang="en-US" sz="800" b="0" i="0" dirty="0">
              <a:solidFill>
                <a:schemeClr val="bg1"/>
              </a:solidFill>
              <a:latin typeface="Arial" charset="0"/>
              <a:ea typeface="Arial" charset="0"/>
              <a:cs typeface="Arial" charset="0"/>
            </a:endParaRPr>
          </a:p>
        </p:txBody>
      </p:sp>
      <p:pic>
        <p:nvPicPr>
          <p:cNvPr id="9" name="Picture 8">
            <a:extLst>
              <a:ext uri="{FF2B5EF4-FFF2-40B4-BE49-F238E27FC236}">
                <a16:creationId xmlns:a16="http://schemas.microsoft.com/office/drawing/2014/main" id="{2936FBB9-070C-164B-B11C-3D098B0AA748}"/>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l="1" r="778" b="-5722"/>
          <a:stretch/>
        </p:blipFill>
        <p:spPr>
          <a:xfrm>
            <a:off x="274037" y="6215045"/>
            <a:ext cx="1677192" cy="693755"/>
          </a:xfrm>
          <a:prstGeom prst="rect">
            <a:avLst/>
          </a:prstGeom>
        </p:spPr>
      </p:pic>
    </p:spTree>
    <p:extLst>
      <p:ext uri="{BB962C8B-B14F-4D97-AF65-F5344CB8AC3E}">
        <p14:creationId xmlns:p14="http://schemas.microsoft.com/office/powerpoint/2010/main" val="17637391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Agenda - bullet 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319" y="457200"/>
            <a:ext cx="9457359" cy="731610"/>
          </a:xfrm>
        </p:spPr>
        <p:txBody>
          <a:bodyPr anchor="t"/>
          <a:lstStyle>
            <a:lvl1pPr>
              <a:defRPr>
                <a:solidFill>
                  <a:schemeClr val="accent1"/>
                </a:solidFill>
              </a:defRPr>
            </a:lvl1pPr>
          </a:lstStyle>
          <a:p>
            <a:r>
              <a:rPr lang="en-US" dirty="0"/>
              <a:t>Agenda</a:t>
            </a:r>
          </a:p>
        </p:txBody>
      </p:sp>
      <p:sp>
        <p:nvSpPr>
          <p:cNvPr id="4" name="Content Placeholder 3"/>
          <p:cNvSpPr>
            <a:spLocks noGrp="1"/>
          </p:cNvSpPr>
          <p:nvPr>
            <p:ph sz="quarter" idx="10" hasCustomPrompt="1"/>
          </p:nvPr>
        </p:nvSpPr>
        <p:spPr>
          <a:xfrm>
            <a:off x="457319" y="1371600"/>
            <a:ext cx="9452850" cy="4838700"/>
          </a:xfrm>
        </p:spPr>
        <p:txBody>
          <a:bodyPr/>
          <a:lstStyle>
            <a:lvl1pPr marL="201168" indent="-201168">
              <a:buClr>
                <a:schemeClr val="bg2"/>
              </a:buClr>
              <a:buFont typeface="Arial" panose="020B0604020202020204" pitchFamily="34" charset="0"/>
              <a:buChar char="•"/>
              <a:defRPr sz="2000">
                <a:solidFill>
                  <a:schemeClr val="bg2"/>
                </a:solidFill>
              </a:defRPr>
            </a:lvl1pPr>
            <a:lvl2pPr marL="402336" indent="-200025">
              <a:buClr>
                <a:schemeClr val="bg2"/>
              </a:buClr>
              <a:buFont typeface="System Font Regular"/>
              <a:buChar char="–"/>
              <a:defRPr sz="1800">
                <a:solidFill>
                  <a:schemeClr val="bg2"/>
                </a:solidFill>
              </a:defRPr>
            </a:lvl2pPr>
            <a:lvl3pPr marL="603504" indent="-200025">
              <a:buClr>
                <a:schemeClr val="bg2"/>
              </a:buClr>
              <a:buFont typeface="Arial" panose="020B0604020202020204" pitchFamily="34" charset="0"/>
              <a:buChar char="•"/>
              <a:defRPr sz="1600">
                <a:solidFill>
                  <a:schemeClr val="bg2"/>
                </a:solidFill>
              </a:defRPr>
            </a:lvl3pPr>
            <a:lvl4pPr>
              <a:defRPr sz="1800"/>
            </a:lvl4pPr>
            <a:lvl5pPr>
              <a:defRPr sz="1800"/>
            </a:lvl5pPr>
          </a:lstStyle>
          <a:p>
            <a:pPr lvl="0"/>
            <a:r>
              <a:rPr lang="en-US" dirty="0"/>
              <a:t>First item</a:t>
            </a:r>
          </a:p>
          <a:p>
            <a:pPr lvl="1"/>
            <a:r>
              <a:rPr lang="en-US" dirty="0"/>
              <a:t>Second Level</a:t>
            </a:r>
          </a:p>
          <a:p>
            <a:pPr lvl="2"/>
            <a:r>
              <a:rPr lang="en-US" dirty="0"/>
              <a:t>Third Level</a:t>
            </a:r>
          </a:p>
          <a:p>
            <a:pPr lvl="0"/>
            <a:r>
              <a:rPr lang="en-US" dirty="0"/>
              <a:t>Second item</a:t>
            </a:r>
          </a:p>
          <a:p>
            <a:pPr lvl="0"/>
            <a:r>
              <a:rPr lang="en-US" dirty="0"/>
              <a:t>Third item</a:t>
            </a:r>
          </a:p>
          <a:p>
            <a:pPr lvl="0"/>
            <a:r>
              <a:rPr lang="en-US" dirty="0"/>
              <a:t>Fourth item</a:t>
            </a:r>
          </a:p>
          <a:p>
            <a:pPr lvl="0"/>
            <a:r>
              <a:rPr lang="en-US" dirty="0"/>
              <a:t>Fifth Item</a:t>
            </a:r>
          </a:p>
        </p:txBody>
      </p:sp>
      <p:sp>
        <p:nvSpPr>
          <p:cNvPr id="6" name="Text Placeholder 3">
            <a:extLst>
              <a:ext uri="{FF2B5EF4-FFF2-40B4-BE49-F238E27FC236}">
                <a16:creationId xmlns:a16="http://schemas.microsoft.com/office/drawing/2014/main" id="{4D24C745-186F-104A-B6ED-04E32A388D32}"/>
              </a:ext>
            </a:extLst>
          </p:cNvPr>
          <p:cNvSpPr>
            <a:spLocks noGrp="1"/>
          </p:cNvSpPr>
          <p:nvPr>
            <p:ph type="body" sz="quarter" idx="11" hasCustomPrompt="1"/>
          </p:nvPr>
        </p:nvSpPr>
        <p:spPr>
          <a:xfrm>
            <a:off x="7207431" y="6463076"/>
            <a:ext cx="1659370" cy="323850"/>
          </a:xfrm>
        </p:spPr>
        <p:txBody>
          <a:bodyPr/>
          <a:lstStyle>
            <a:lvl1pPr>
              <a:defRPr sz="800" baseline="0">
                <a:solidFill>
                  <a:schemeClr val="bg2"/>
                </a:solidFill>
              </a:defRPr>
            </a:lvl1pPr>
          </a:lstStyle>
          <a:p>
            <a:pPr lvl="0"/>
            <a:r>
              <a:rPr lang="en-US" dirty="0"/>
              <a:t>Confidential Proprietary Information</a:t>
            </a:r>
          </a:p>
        </p:txBody>
      </p:sp>
      <p:sp>
        <p:nvSpPr>
          <p:cNvPr id="9" name="Text Placeholder 6">
            <a:extLst>
              <a:ext uri="{FF2B5EF4-FFF2-40B4-BE49-F238E27FC236}">
                <a16:creationId xmlns:a16="http://schemas.microsoft.com/office/drawing/2014/main" id="{5A1096B2-335B-1D41-BC75-5FBAD9330E95}"/>
              </a:ext>
            </a:extLst>
          </p:cNvPr>
          <p:cNvSpPr>
            <a:spLocks noGrp="1"/>
          </p:cNvSpPr>
          <p:nvPr>
            <p:ph type="body" sz="quarter" idx="12" hasCustomPrompt="1"/>
          </p:nvPr>
        </p:nvSpPr>
        <p:spPr>
          <a:xfrm>
            <a:off x="4392292" y="6480870"/>
            <a:ext cx="2304062" cy="244475"/>
          </a:xfrm>
        </p:spPr>
        <p:txBody>
          <a:bodyPr/>
          <a:lstStyle>
            <a:lvl1pPr>
              <a:defRPr sz="800" baseline="0">
                <a:solidFill>
                  <a:schemeClr val="tx1"/>
                </a:solidFill>
              </a:defRPr>
            </a:lvl1pPr>
          </a:lstStyle>
          <a:p>
            <a:pPr lvl="0"/>
            <a:r>
              <a:rPr lang="en-US" dirty="0"/>
              <a:t>Presentation Title</a:t>
            </a:r>
          </a:p>
        </p:txBody>
      </p:sp>
    </p:spTree>
    <p:extLst>
      <p:ext uri="{BB962C8B-B14F-4D97-AF65-F5344CB8AC3E}">
        <p14:creationId xmlns:p14="http://schemas.microsoft.com/office/powerpoint/2010/main" val="16827459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Agenda - number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319" y="457200"/>
            <a:ext cx="9457359" cy="731610"/>
          </a:xfrm>
        </p:spPr>
        <p:txBody>
          <a:bodyPr anchor="t"/>
          <a:lstStyle>
            <a:lvl1pPr>
              <a:defRPr>
                <a:solidFill>
                  <a:schemeClr val="accent1"/>
                </a:solidFill>
              </a:defRPr>
            </a:lvl1pPr>
          </a:lstStyle>
          <a:p>
            <a:r>
              <a:rPr lang="en-US" dirty="0"/>
              <a:t>Agenda</a:t>
            </a:r>
          </a:p>
        </p:txBody>
      </p:sp>
      <p:sp>
        <p:nvSpPr>
          <p:cNvPr id="4" name="Content Placeholder 3"/>
          <p:cNvSpPr>
            <a:spLocks noGrp="1"/>
          </p:cNvSpPr>
          <p:nvPr>
            <p:ph sz="quarter" idx="10" hasCustomPrompt="1"/>
          </p:nvPr>
        </p:nvSpPr>
        <p:spPr>
          <a:xfrm>
            <a:off x="457319" y="1371600"/>
            <a:ext cx="9452850" cy="4838700"/>
          </a:xfrm>
        </p:spPr>
        <p:txBody>
          <a:bodyPr/>
          <a:lstStyle>
            <a:lvl1pPr marL="347472" indent="-347472">
              <a:buClr>
                <a:schemeClr val="tx2"/>
              </a:buClr>
              <a:buFont typeface="+mj-lt"/>
              <a:buAutoNum type="arabicPeriod"/>
              <a:defRPr sz="2000">
                <a:solidFill>
                  <a:schemeClr val="bg2"/>
                </a:solidFill>
              </a:defRPr>
            </a:lvl1pPr>
            <a:lvl2pPr marL="548640" indent="-201168">
              <a:buClr>
                <a:schemeClr val="bg2"/>
              </a:buClr>
              <a:buFont typeface="Arial" panose="020B0604020202020204" pitchFamily="34" charset="0"/>
              <a:buChar char="•"/>
              <a:defRPr sz="1800">
                <a:solidFill>
                  <a:schemeClr val="bg2"/>
                </a:solidFill>
              </a:defRPr>
            </a:lvl2pPr>
            <a:lvl3pPr marL="822960" indent="-201168">
              <a:buClr>
                <a:schemeClr val="bg2"/>
              </a:buClr>
              <a:buFont typeface="System Font Regular"/>
              <a:buChar char="–"/>
              <a:defRPr sz="1600">
                <a:solidFill>
                  <a:schemeClr val="bg2"/>
                </a:solidFill>
              </a:defRPr>
            </a:lvl3pPr>
            <a:lvl4pPr>
              <a:defRPr sz="1800"/>
            </a:lvl4pPr>
            <a:lvl5pPr>
              <a:defRPr sz="1800"/>
            </a:lvl5pPr>
          </a:lstStyle>
          <a:p>
            <a:r>
              <a:rPr lang="en-US" dirty="0"/>
              <a:t>Section Title One</a:t>
            </a:r>
          </a:p>
          <a:p>
            <a:pPr lvl="1"/>
            <a:r>
              <a:rPr lang="en-US" dirty="0"/>
              <a:t>Second Level</a:t>
            </a:r>
          </a:p>
          <a:p>
            <a:pPr lvl="2"/>
            <a:r>
              <a:rPr lang="en-US" dirty="0"/>
              <a:t>Third Level</a:t>
            </a:r>
          </a:p>
          <a:p>
            <a:r>
              <a:rPr lang="en-US" dirty="0"/>
              <a:t>Section Title Two</a:t>
            </a:r>
          </a:p>
          <a:p>
            <a:r>
              <a:rPr lang="en-US" dirty="0"/>
              <a:t>Section Title Three</a:t>
            </a:r>
          </a:p>
          <a:p>
            <a:r>
              <a:rPr lang="en-US" dirty="0"/>
              <a:t>Section Title Four</a:t>
            </a:r>
          </a:p>
          <a:p>
            <a:r>
              <a:rPr lang="en-US" dirty="0"/>
              <a:t>Section Title Five</a:t>
            </a:r>
          </a:p>
          <a:p>
            <a:pPr lvl="0"/>
            <a:endParaRPr lang="en-US" dirty="0"/>
          </a:p>
          <a:p>
            <a:pPr lvl="0"/>
            <a:endParaRPr lang="en-US" dirty="0"/>
          </a:p>
        </p:txBody>
      </p:sp>
      <p:sp>
        <p:nvSpPr>
          <p:cNvPr id="6" name="Text Placeholder 3">
            <a:extLst>
              <a:ext uri="{FF2B5EF4-FFF2-40B4-BE49-F238E27FC236}">
                <a16:creationId xmlns:a16="http://schemas.microsoft.com/office/drawing/2014/main" id="{B6953AED-3DCA-2349-9DB3-C3F1E923BD4B}"/>
              </a:ext>
            </a:extLst>
          </p:cNvPr>
          <p:cNvSpPr>
            <a:spLocks noGrp="1"/>
          </p:cNvSpPr>
          <p:nvPr>
            <p:ph type="body" sz="quarter" idx="11" hasCustomPrompt="1"/>
          </p:nvPr>
        </p:nvSpPr>
        <p:spPr>
          <a:xfrm>
            <a:off x="7207431" y="6463076"/>
            <a:ext cx="1659370" cy="323850"/>
          </a:xfrm>
        </p:spPr>
        <p:txBody>
          <a:bodyPr/>
          <a:lstStyle>
            <a:lvl1pPr>
              <a:defRPr sz="800" baseline="0">
                <a:solidFill>
                  <a:schemeClr val="bg2"/>
                </a:solidFill>
              </a:defRPr>
            </a:lvl1pPr>
          </a:lstStyle>
          <a:p>
            <a:pPr lvl="0"/>
            <a:r>
              <a:rPr lang="en-US" dirty="0"/>
              <a:t>Confidential Proprietary Information</a:t>
            </a:r>
          </a:p>
        </p:txBody>
      </p:sp>
      <p:sp>
        <p:nvSpPr>
          <p:cNvPr id="9" name="Text Placeholder 6">
            <a:extLst>
              <a:ext uri="{FF2B5EF4-FFF2-40B4-BE49-F238E27FC236}">
                <a16:creationId xmlns:a16="http://schemas.microsoft.com/office/drawing/2014/main" id="{2257579B-306E-F442-BBBA-CF9F0AEA51CC}"/>
              </a:ext>
            </a:extLst>
          </p:cNvPr>
          <p:cNvSpPr>
            <a:spLocks noGrp="1"/>
          </p:cNvSpPr>
          <p:nvPr>
            <p:ph type="body" sz="quarter" idx="12" hasCustomPrompt="1"/>
          </p:nvPr>
        </p:nvSpPr>
        <p:spPr>
          <a:xfrm>
            <a:off x="4392292" y="6480870"/>
            <a:ext cx="2304062" cy="244475"/>
          </a:xfrm>
        </p:spPr>
        <p:txBody>
          <a:bodyPr/>
          <a:lstStyle>
            <a:lvl1pPr>
              <a:defRPr sz="800" baseline="0">
                <a:solidFill>
                  <a:schemeClr val="tx1"/>
                </a:solidFill>
              </a:defRPr>
            </a:lvl1pPr>
          </a:lstStyle>
          <a:p>
            <a:pPr lvl="0"/>
            <a:r>
              <a:rPr lang="en-US" dirty="0"/>
              <a:t>Presentation Title</a:t>
            </a:r>
          </a:p>
        </p:txBody>
      </p:sp>
    </p:spTree>
    <p:extLst>
      <p:ext uri="{BB962C8B-B14F-4D97-AF65-F5344CB8AC3E}">
        <p14:creationId xmlns:p14="http://schemas.microsoft.com/office/powerpoint/2010/main" val="5989226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Simple Layout - 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319" y="457200"/>
            <a:ext cx="9457359" cy="731610"/>
          </a:xfrm>
        </p:spPr>
        <p:txBody>
          <a:bodyPr anchor="t"/>
          <a:lstStyle>
            <a:lvl1pPr>
              <a:defRPr>
                <a:solidFill>
                  <a:schemeClr val="accent1"/>
                </a:solidFill>
              </a:defRPr>
            </a:lvl1pPr>
          </a:lstStyle>
          <a:p>
            <a:r>
              <a:rPr lang="en-US" dirty="0"/>
              <a:t>Title</a:t>
            </a:r>
          </a:p>
        </p:txBody>
      </p:sp>
      <p:sp>
        <p:nvSpPr>
          <p:cNvPr id="4" name="Content Placeholder 3"/>
          <p:cNvSpPr>
            <a:spLocks noGrp="1"/>
          </p:cNvSpPr>
          <p:nvPr>
            <p:ph sz="quarter" idx="10" hasCustomPrompt="1"/>
          </p:nvPr>
        </p:nvSpPr>
        <p:spPr>
          <a:xfrm>
            <a:off x="457319" y="1371600"/>
            <a:ext cx="9452850" cy="4838700"/>
          </a:xfrm>
        </p:spPr>
        <p:txBody>
          <a:bodyPr/>
          <a:lstStyle>
            <a:lvl1pPr>
              <a:defRPr sz="2000">
                <a:solidFill>
                  <a:schemeClr val="bg2"/>
                </a:solidFill>
              </a:defRPr>
            </a:lvl1pPr>
            <a:lvl2pPr>
              <a:defRPr sz="1800">
                <a:solidFill>
                  <a:schemeClr val="bg2"/>
                </a:solidFill>
              </a:defRPr>
            </a:lvl2pPr>
            <a:lvl3pPr>
              <a:defRPr sz="1600">
                <a:solidFill>
                  <a:schemeClr val="bg2"/>
                </a:solidFill>
              </a:defRPr>
            </a:lvl3pPr>
            <a:lvl4pPr>
              <a:defRPr sz="1800"/>
            </a:lvl4pPr>
            <a:lvl5pPr>
              <a:defRPr sz="1800"/>
            </a:lvl5pPr>
          </a:lstStyle>
          <a:p>
            <a:pPr lvl="0"/>
            <a:r>
              <a:rPr lang="en-US" dirty="0"/>
              <a:t>First Level</a:t>
            </a:r>
          </a:p>
          <a:p>
            <a:pPr lvl="1"/>
            <a:r>
              <a:rPr lang="en-US" dirty="0"/>
              <a:t>Second Level</a:t>
            </a:r>
          </a:p>
          <a:p>
            <a:pPr lvl="2"/>
            <a:r>
              <a:rPr lang="en-US" dirty="0"/>
              <a:t>Third Level</a:t>
            </a:r>
          </a:p>
        </p:txBody>
      </p:sp>
      <p:sp>
        <p:nvSpPr>
          <p:cNvPr id="6" name="Text Placeholder 3">
            <a:extLst>
              <a:ext uri="{FF2B5EF4-FFF2-40B4-BE49-F238E27FC236}">
                <a16:creationId xmlns:a16="http://schemas.microsoft.com/office/drawing/2014/main" id="{4507D7FB-EACF-674A-9B8F-AC3AFA372E75}"/>
              </a:ext>
            </a:extLst>
          </p:cNvPr>
          <p:cNvSpPr>
            <a:spLocks noGrp="1"/>
          </p:cNvSpPr>
          <p:nvPr>
            <p:ph type="body" sz="quarter" idx="11" hasCustomPrompt="1"/>
          </p:nvPr>
        </p:nvSpPr>
        <p:spPr>
          <a:xfrm>
            <a:off x="7207431" y="6463076"/>
            <a:ext cx="1659370" cy="323850"/>
          </a:xfrm>
        </p:spPr>
        <p:txBody>
          <a:bodyPr/>
          <a:lstStyle>
            <a:lvl1pPr>
              <a:defRPr sz="800" baseline="0">
                <a:solidFill>
                  <a:schemeClr val="bg2"/>
                </a:solidFill>
              </a:defRPr>
            </a:lvl1pPr>
          </a:lstStyle>
          <a:p>
            <a:pPr lvl="0"/>
            <a:r>
              <a:rPr lang="en-US" dirty="0"/>
              <a:t>Confidential Proprietary Information</a:t>
            </a:r>
          </a:p>
        </p:txBody>
      </p:sp>
      <p:sp>
        <p:nvSpPr>
          <p:cNvPr id="9" name="Text Placeholder 6">
            <a:extLst>
              <a:ext uri="{FF2B5EF4-FFF2-40B4-BE49-F238E27FC236}">
                <a16:creationId xmlns:a16="http://schemas.microsoft.com/office/drawing/2014/main" id="{D32E2AC8-1423-6D47-BA55-E53A67175C00}"/>
              </a:ext>
            </a:extLst>
          </p:cNvPr>
          <p:cNvSpPr>
            <a:spLocks noGrp="1"/>
          </p:cNvSpPr>
          <p:nvPr>
            <p:ph type="body" sz="quarter" idx="12" hasCustomPrompt="1"/>
          </p:nvPr>
        </p:nvSpPr>
        <p:spPr>
          <a:xfrm>
            <a:off x="4392292" y="6480870"/>
            <a:ext cx="2304062" cy="244475"/>
          </a:xfrm>
        </p:spPr>
        <p:txBody>
          <a:bodyPr/>
          <a:lstStyle>
            <a:lvl1pPr>
              <a:defRPr sz="800" baseline="0">
                <a:solidFill>
                  <a:schemeClr val="tx1"/>
                </a:solidFill>
              </a:defRPr>
            </a:lvl1pPr>
          </a:lstStyle>
          <a:p>
            <a:pPr lvl="0"/>
            <a:r>
              <a:rPr lang="en-US" dirty="0"/>
              <a:t>Presentation Title</a:t>
            </a:r>
          </a:p>
        </p:txBody>
      </p:sp>
    </p:spTree>
    <p:extLst>
      <p:ext uri="{BB962C8B-B14F-4D97-AF65-F5344CB8AC3E}">
        <p14:creationId xmlns:p14="http://schemas.microsoft.com/office/powerpoint/2010/main" val="30387261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Simple Layout - Title and three-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319" y="457200"/>
            <a:ext cx="9457359" cy="731610"/>
          </a:xfrm>
        </p:spPr>
        <p:txBody>
          <a:bodyPr anchor="t"/>
          <a:lstStyle>
            <a:lvl1pPr>
              <a:defRPr>
                <a:solidFill>
                  <a:schemeClr val="accent1"/>
                </a:solidFill>
              </a:defRPr>
            </a:lvl1pPr>
          </a:lstStyle>
          <a:p>
            <a:r>
              <a:rPr lang="en-US" dirty="0"/>
              <a:t>Title</a:t>
            </a:r>
          </a:p>
        </p:txBody>
      </p:sp>
      <p:sp>
        <p:nvSpPr>
          <p:cNvPr id="4" name="Content Placeholder 3"/>
          <p:cNvSpPr>
            <a:spLocks noGrp="1"/>
          </p:cNvSpPr>
          <p:nvPr>
            <p:ph sz="quarter" idx="10" hasCustomPrompt="1"/>
          </p:nvPr>
        </p:nvSpPr>
        <p:spPr>
          <a:xfrm>
            <a:off x="457319" y="1371600"/>
            <a:ext cx="9452850" cy="4838700"/>
          </a:xfrm>
        </p:spPr>
        <p:txBody>
          <a:bodyPr numCol="3" spcCol="137160"/>
          <a:lstStyle>
            <a:lvl1pPr>
              <a:defRPr sz="2000">
                <a:solidFill>
                  <a:schemeClr val="bg2"/>
                </a:solidFill>
              </a:defRPr>
            </a:lvl1pPr>
            <a:lvl2pPr>
              <a:defRPr sz="1800">
                <a:solidFill>
                  <a:schemeClr val="bg2"/>
                </a:solidFill>
              </a:defRPr>
            </a:lvl2pPr>
            <a:lvl3pPr>
              <a:defRPr sz="1600">
                <a:solidFill>
                  <a:schemeClr val="bg2"/>
                </a:solidFill>
              </a:defRPr>
            </a:lvl3pPr>
            <a:lvl4pPr>
              <a:defRPr sz="1800"/>
            </a:lvl4pPr>
            <a:lvl5pPr>
              <a:defRPr sz="1800"/>
            </a:lvl5pPr>
          </a:lstStyle>
          <a:p>
            <a:pPr lvl="0"/>
            <a:r>
              <a:rPr lang="en-US" dirty="0"/>
              <a:t>First Level</a:t>
            </a:r>
          </a:p>
          <a:p>
            <a:pPr lvl="1"/>
            <a:r>
              <a:rPr lang="en-US" dirty="0"/>
              <a:t>Second Level</a:t>
            </a:r>
          </a:p>
          <a:p>
            <a:pPr lvl="2"/>
            <a:r>
              <a:rPr lang="en-US" dirty="0"/>
              <a:t>Third Level</a:t>
            </a:r>
          </a:p>
        </p:txBody>
      </p:sp>
      <p:sp>
        <p:nvSpPr>
          <p:cNvPr id="6" name="Text Placeholder 3">
            <a:extLst>
              <a:ext uri="{FF2B5EF4-FFF2-40B4-BE49-F238E27FC236}">
                <a16:creationId xmlns:a16="http://schemas.microsoft.com/office/drawing/2014/main" id="{4507D7FB-EACF-674A-9B8F-AC3AFA372E75}"/>
              </a:ext>
            </a:extLst>
          </p:cNvPr>
          <p:cNvSpPr>
            <a:spLocks noGrp="1"/>
          </p:cNvSpPr>
          <p:nvPr>
            <p:ph type="body" sz="quarter" idx="11" hasCustomPrompt="1"/>
          </p:nvPr>
        </p:nvSpPr>
        <p:spPr>
          <a:xfrm>
            <a:off x="7207431" y="6463076"/>
            <a:ext cx="1659370" cy="323850"/>
          </a:xfrm>
        </p:spPr>
        <p:txBody>
          <a:bodyPr/>
          <a:lstStyle>
            <a:lvl1pPr>
              <a:defRPr sz="800" baseline="0">
                <a:solidFill>
                  <a:schemeClr val="bg2"/>
                </a:solidFill>
              </a:defRPr>
            </a:lvl1pPr>
          </a:lstStyle>
          <a:p>
            <a:pPr lvl="0"/>
            <a:r>
              <a:rPr lang="en-US" dirty="0"/>
              <a:t>Confidential Proprietary Information</a:t>
            </a:r>
          </a:p>
        </p:txBody>
      </p:sp>
      <p:sp>
        <p:nvSpPr>
          <p:cNvPr id="9" name="Text Placeholder 6">
            <a:extLst>
              <a:ext uri="{FF2B5EF4-FFF2-40B4-BE49-F238E27FC236}">
                <a16:creationId xmlns:a16="http://schemas.microsoft.com/office/drawing/2014/main" id="{D32E2AC8-1423-6D47-BA55-E53A67175C00}"/>
              </a:ext>
            </a:extLst>
          </p:cNvPr>
          <p:cNvSpPr>
            <a:spLocks noGrp="1"/>
          </p:cNvSpPr>
          <p:nvPr>
            <p:ph type="body" sz="quarter" idx="12" hasCustomPrompt="1"/>
          </p:nvPr>
        </p:nvSpPr>
        <p:spPr>
          <a:xfrm>
            <a:off x="4392292" y="6480870"/>
            <a:ext cx="2304062" cy="244475"/>
          </a:xfrm>
        </p:spPr>
        <p:txBody>
          <a:bodyPr/>
          <a:lstStyle>
            <a:lvl1pPr>
              <a:defRPr sz="800" baseline="0">
                <a:solidFill>
                  <a:schemeClr val="tx1"/>
                </a:solidFill>
              </a:defRPr>
            </a:lvl1pPr>
          </a:lstStyle>
          <a:p>
            <a:pPr lvl="0"/>
            <a:r>
              <a:rPr lang="en-US" dirty="0"/>
              <a:t>Presentation Title</a:t>
            </a:r>
          </a:p>
        </p:txBody>
      </p:sp>
    </p:spTree>
    <p:extLst>
      <p:ext uri="{BB962C8B-B14F-4D97-AF65-F5344CB8AC3E}">
        <p14:creationId xmlns:p14="http://schemas.microsoft.com/office/powerpoint/2010/main" val="11550890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Simple Layout - Title, header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319" y="457200"/>
            <a:ext cx="9457359" cy="731520"/>
          </a:xfrm>
        </p:spPr>
        <p:txBody>
          <a:bodyPr anchor="t"/>
          <a:lstStyle>
            <a:lvl1pPr>
              <a:defRPr>
                <a:solidFill>
                  <a:schemeClr val="accent1"/>
                </a:solidFill>
              </a:defRPr>
            </a:lvl1pPr>
          </a:lstStyle>
          <a:p>
            <a:r>
              <a:rPr lang="en-US" dirty="0"/>
              <a:t>Title</a:t>
            </a:r>
          </a:p>
        </p:txBody>
      </p:sp>
      <p:sp>
        <p:nvSpPr>
          <p:cNvPr id="4" name="Content Placeholder 3"/>
          <p:cNvSpPr>
            <a:spLocks noGrp="1"/>
          </p:cNvSpPr>
          <p:nvPr>
            <p:ph sz="quarter" idx="10" hasCustomPrompt="1"/>
          </p:nvPr>
        </p:nvSpPr>
        <p:spPr>
          <a:xfrm>
            <a:off x="457319" y="1371600"/>
            <a:ext cx="9444910" cy="4838700"/>
          </a:xfrm>
        </p:spPr>
        <p:txBody>
          <a:bodyPr/>
          <a:lstStyle>
            <a:lvl1pPr>
              <a:spcBef>
                <a:spcPts val="1800"/>
              </a:spcBef>
              <a:defRPr sz="2000" b="1" i="0">
                <a:solidFill>
                  <a:schemeClr val="tx2"/>
                </a:solidFill>
                <a:latin typeface="+mn-lt"/>
                <a:ea typeface="Arial" charset="0"/>
                <a:cs typeface="Arial" charset="0"/>
              </a:defRPr>
            </a:lvl1pPr>
            <a:lvl2pPr marL="0" indent="0">
              <a:spcBef>
                <a:spcPts val="1200"/>
              </a:spcBef>
              <a:buFontTx/>
              <a:buNone/>
              <a:defRPr sz="2000"/>
            </a:lvl2pPr>
            <a:lvl3pPr marL="200025" indent="-200025">
              <a:spcBef>
                <a:spcPts val="600"/>
              </a:spcBef>
              <a:buFont typeface="Arial"/>
              <a:buChar char="•"/>
              <a:defRPr sz="1800"/>
            </a:lvl3pPr>
            <a:lvl4pPr marL="398463" indent="-200025">
              <a:buFont typeface="Lucida Grande"/>
              <a:buChar char="-"/>
              <a:defRPr sz="1600"/>
            </a:lvl4pPr>
            <a:lvl5pPr>
              <a:defRPr sz="1800"/>
            </a:lvl5pPr>
          </a:lstStyle>
          <a:p>
            <a:pPr lvl="0"/>
            <a:r>
              <a:rPr lang="en-US" dirty="0"/>
              <a:t>Header</a:t>
            </a:r>
          </a:p>
          <a:p>
            <a:pPr lvl="1"/>
            <a:r>
              <a:rPr lang="en-US" dirty="0"/>
              <a:t>First Level </a:t>
            </a:r>
          </a:p>
          <a:p>
            <a:pPr lvl="2"/>
            <a:r>
              <a:rPr lang="en-US" dirty="0"/>
              <a:t>Second Level</a:t>
            </a:r>
          </a:p>
          <a:p>
            <a:pPr lvl="3"/>
            <a:r>
              <a:rPr lang="en-US" dirty="0"/>
              <a:t>Third Level</a:t>
            </a:r>
          </a:p>
        </p:txBody>
      </p:sp>
      <p:sp>
        <p:nvSpPr>
          <p:cNvPr id="6" name="Text Placeholder 3">
            <a:extLst>
              <a:ext uri="{FF2B5EF4-FFF2-40B4-BE49-F238E27FC236}">
                <a16:creationId xmlns:a16="http://schemas.microsoft.com/office/drawing/2014/main" id="{795B4020-BA1B-424F-8B93-3B8A415B57B3}"/>
              </a:ext>
            </a:extLst>
          </p:cNvPr>
          <p:cNvSpPr>
            <a:spLocks noGrp="1"/>
          </p:cNvSpPr>
          <p:nvPr>
            <p:ph type="body" sz="quarter" idx="11" hasCustomPrompt="1"/>
          </p:nvPr>
        </p:nvSpPr>
        <p:spPr>
          <a:xfrm>
            <a:off x="7207431" y="6463076"/>
            <a:ext cx="1659370" cy="323850"/>
          </a:xfrm>
        </p:spPr>
        <p:txBody>
          <a:bodyPr/>
          <a:lstStyle>
            <a:lvl1pPr>
              <a:defRPr sz="800" baseline="0">
                <a:solidFill>
                  <a:schemeClr val="bg2"/>
                </a:solidFill>
              </a:defRPr>
            </a:lvl1pPr>
          </a:lstStyle>
          <a:p>
            <a:pPr lvl="0"/>
            <a:r>
              <a:rPr lang="en-US" dirty="0"/>
              <a:t>Confidential Proprietary Information</a:t>
            </a:r>
          </a:p>
        </p:txBody>
      </p:sp>
      <p:sp>
        <p:nvSpPr>
          <p:cNvPr id="9" name="Text Placeholder 6">
            <a:extLst>
              <a:ext uri="{FF2B5EF4-FFF2-40B4-BE49-F238E27FC236}">
                <a16:creationId xmlns:a16="http://schemas.microsoft.com/office/drawing/2014/main" id="{42594215-73D0-6E42-BBFD-7FE2B8C87FA0}"/>
              </a:ext>
            </a:extLst>
          </p:cNvPr>
          <p:cNvSpPr>
            <a:spLocks noGrp="1"/>
          </p:cNvSpPr>
          <p:nvPr>
            <p:ph type="body" sz="quarter" idx="12" hasCustomPrompt="1"/>
          </p:nvPr>
        </p:nvSpPr>
        <p:spPr>
          <a:xfrm>
            <a:off x="4392292" y="6480870"/>
            <a:ext cx="2304062" cy="244475"/>
          </a:xfrm>
        </p:spPr>
        <p:txBody>
          <a:bodyPr/>
          <a:lstStyle>
            <a:lvl1pPr>
              <a:defRPr sz="800" baseline="0">
                <a:solidFill>
                  <a:schemeClr val="tx1"/>
                </a:solidFill>
              </a:defRPr>
            </a:lvl1pPr>
          </a:lstStyle>
          <a:p>
            <a:pPr lvl="0"/>
            <a:r>
              <a:rPr lang="en-US" dirty="0"/>
              <a:t>Presentation Title</a:t>
            </a:r>
          </a:p>
        </p:txBody>
      </p:sp>
    </p:spTree>
    <p:extLst>
      <p:ext uri="{BB962C8B-B14F-4D97-AF65-F5344CB8AC3E}">
        <p14:creationId xmlns:p14="http://schemas.microsoft.com/office/powerpoint/2010/main" val="15006204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Simple Layout - Title, header, Subheader, tex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B372CB4-BC72-5843-B18C-A6DA70EBB71E}"/>
              </a:ext>
            </a:extLst>
          </p:cNvPr>
          <p:cNvSpPr>
            <a:spLocks noGrp="1"/>
          </p:cNvSpPr>
          <p:nvPr>
            <p:ph type="title" hasCustomPrompt="1"/>
          </p:nvPr>
        </p:nvSpPr>
        <p:spPr>
          <a:xfrm>
            <a:off x="457319" y="457200"/>
            <a:ext cx="9457359" cy="731520"/>
          </a:xfrm>
        </p:spPr>
        <p:txBody>
          <a:bodyPr anchor="t"/>
          <a:lstStyle>
            <a:lvl1pPr>
              <a:defRPr>
                <a:solidFill>
                  <a:schemeClr val="accent1"/>
                </a:solidFill>
              </a:defRPr>
            </a:lvl1pPr>
          </a:lstStyle>
          <a:p>
            <a:r>
              <a:rPr lang="en-US" dirty="0"/>
              <a:t>Title</a:t>
            </a:r>
          </a:p>
        </p:txBody>
      </p:sp>
      <p:sp>
        <p:nvSpPr>
          <p:cNvPr id="4" name="Content Placeholder 3">
            <a:extLst>
              <a:ext uri="{FF2B5EF4-FFF2-40B4-BE49-F238E27FC236}">
                <a16:creationId xmlns:a16="http://schemas.microsoft.com/office/drawing/2014/main" id="{FAEA1F2A-2A98-C741-B6CE-2AE83C9DEB22}"/>
              </a:ext>
            </a:extLst>
          </p:cNvPr>
          <p:cNvSpPr>
            <a:spLocks noGrp="1"/>
          </p:cNvSpPr>
          <p:nvPr>
            <p:ph sz="quarter" idx="10" hasCustomPrompt="1"/>
          </p:nvPr>
        </p:nvSpPr>
        <p:spPr>
          <a:xfrm>
            <a:off x="457319" y="1371600"/>
            <a:ext cx="9444910" cy="4838700"/>
          </a:xfrm>
        </p:spPr>
        <p:txBody>
          <a:bodyPr/>
          <a:lstStyle>
            <a:lvl1pPr>
              <a:spcBef>
                <a:spcPts val="1800"/>
              </a:spcBef>
              <a:buFontTx/>
              <a:buNone/>
              <a:defRPr sz="2000" b="1" i="0">
                <a:solidFill>
                  <a:schemeClr val="tx2"/>
                </a:solidFill>
                <a:latin typeface="+mn-lt"/>
                <a:ea typeface="Arial" charset="0"/>
                <a:cs typeface="Arial" charset="0"/>
              </a:defRPr>
            </a:lvl1pPr>
            <a:lvl2pPr marL="0" indent="0">
              <a:spcBef>
                <a:spcPts val="1200"/>
              </a:spcBef>
              <a:buFontTx/>
              <a:buNone/>
              <a:defRPr sz="1400" b="0">
                <a:solidFill>
                  <a:schemeClr val="tx1"/>
                </a:solidFill>
              </a:defRPr>
            </a:lvl2pPr>
            <a:lvl3pPr marL="0" indent="0">
              <a:spcBef>
                <a:spcPts val="1200"/>
              </a:spcBef>
              <a:buFontTx/>
              <a:buNone/>
              <a:defRPr sz="2000"/>
            </a:lvl3pPr>
            <a:lvl4pPr marL="201168" indent="-200025">
              <a:spcBef>
                <a:spcPts val="600"/>
              </a:spcBef>
              <a:buFont typeface="Arial" panose="020B0604020202020204" pitchFamily="34" charset="0"/>
              <a:buChar char="•"/>
              <a:defRPr sz="1800"/>
            </a:lvl4pPr>
            <a:lvl5pPr marL="402336" indent="-201168">
              <a:defRPr sz="1600"/>
            </a:lvl5pPr>
          </a:lstStyle>
          <a:p>
            <a:pPr lvl="0"/>
            <a:r>
              <a:rPr lang="en-US" dirty="0"/>
              <a:t>Header</a:t>
            </a:r>
          </a:p>
          <a:p>
            <a:pPr lvl="1"/>
            <a:r>
              <a:rPr lang="en-US" dirty="0"/>
              <a:t>SUBHEADER</a:t>
            </a:r>
          </a:p>
          <a:p>
            <a:pPr lvl="2"/>
            <a:r>
              <a:rPr lang="en-US" dirty="0"/>
              <a:t>First Level </a:t>
            </a:r>
          </a:p>
          <a:p>
            <a:pPr lvl="3"/>
            <a:r>
              <a:rPr lang="en-US" dirty="0"/>
              <a:t>Second Level</a:t>
            </a:r>
          </a:p>
          <a:p>
            <a:pPr lvl="4"/>
            <a:r>
              <a:rPr lang="en-US" dirty="0"/>
              <a:t>Third Level</a:t>
            </a:r>
          </a:p>
        </p:txBody>
      </p:sp>
      <p:sp>
        <p:nvSpPr>
          <p:cNvPr id="7" name="Text Placeholder 3">
            <a:extLst>
              <a:ext uri="{FF2B5EF4-FFF2-40B4-BE49-F238E27FC236}">
                <a16:creationId xmlns:a16="http://schemas.microsoft.com/office/drawing/2014/main" id="{8DC2CE65-1FD0-BA43-A7EB-393335A154BC}"/>
              </a:ext>
            </a:extLst>
          </p:cNvPr>
          <p:cNvSpPr>
            <a:spLocks noGrp="1"/>
          </p:cNvSpPr>
          <p:nvPr>
            <p:ph type="body" sz="quarter" idx="11" hasCustomPrompt="1"/>
          </p:nvPr>
        </p:nvSpPr>
        <p:spPr>
          <a:xfrm>
            <a:off x="7207431" y="6463076"/>
            <a:ext cx="1659370" cy="323850"/>
          </a:xfrm>
        </p:spPr>
        <p:txBody>
          <a:bodyPr/>
          <a:lstStyle>
            <a:lvl1pPr>
              <a:defRPr sz="800" baseline="0">
                <a:solidFill>
                  <a:schemeClr val="bg2"/>
                </a:solidFill>
              </a:defRPr>
            </a:lvl1pPr>
          </a:lstStyle>
          <a:p>
            <a:pPr lvl="0"/>
            <a:r>
              <a:rPr lang="en-US" dirty="0"/>
              <a:t>Confidential Proprietary Information</a:t>
            </a:r>
          </a:p>
        </p:txBody>
      </p:sp>
      <p:sp>
        <p:nvSpPr>
          <p:cNvPr id="8" name="Text Placeholder 6">
            <a:extLst>
              <a:ext uri="{FF2B5EF4-FFF2-40B4-BE49-F238E27FC236}">
                <a16:creationId xmlns:a16="http://schemas.microsoft.com/office/drawing/2014/main" id="{FEB393E3-9446-D449-9B0B-979D8F7A013B}"/>
              </a:ext>
            </a:extLst>
          </p:cNvPr>
          <p:cNvSpPr>
            <a:spLocks noGrp="1"/>
          </p:cNvSpPr>
          <p:nvPr>
            <p:ph type="body" sz="quarter" idx="12" hasCustomPrompt="1"/>
          </p:nvPr>
        </p:nvSpPr>
        <p:spPr>
          <a:xfrm>
            <a:off x="4392292" y="6480870"/>
            <a:ext cx="2304062" cy="244475"/>
          </a:xfrm>
        </p:spPr>
        <p:txBody>
          <a:bodyPr/>
          <a:lstStyle>
            <a:lvl1pPr>
              <a:defRPr sz="800" baseline="0">
                <a:solidFill>
                  <a:schemeClr val="tx1"/>
                </a:solidFill>
              </a:defRPr>
            </a:lvl1pPr>
          </a:lstStyle>
          <a:p>
            <a:pPr lvl="0"/>
            <a:r>
              <a:rPr lang="en-US" dirty="0"/>
              <a:t>Presentation Title</a:t>
            </a:r>
          </a:p>
        </p:txBody>
      </p:sp>
    </p:spTree>
    <p:extLst>
      <p:ext uri="{BB962C8B-B14F-4D97-AF65-F5344CB8AC3E}">
        <p14:creationId xmlns:p14="http://schemas.microsoft.com/office/powerpoint/2010/main" val="9029517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457200"/>
            <a:ext cx="11277600" cy="1005840"/>
          </a:xfrm>
        </p:spPr>
        <p:txBody>
          <a:bodyPr anchor="t"/>
          <a:lstStyle>
            <a:lvl1pPr>
              <a:defRPr sz="3799">
                <a:solidFill>
                  <a:schemeClr val="tx1"/>
                </a:solidFill>
              </a:defRPr>
            </a:lvl1pPr>
          </a:lstStyle>
          <a:p>
            <a:r>
              <a:rPr lang="en-US" dirty="0"/>
              <a:t>Title</a:t>
            </a:r>
          </a:p>
        </p:txBody>
      </p:sp>
      <p:sp>
        <p:nvSpPr>
          <p:cNvPr id="3" name="Text Placeholder 3">
            <a:extLst>
              <a:ext uri="{FF2B5EF4-FFF2-40B4-BE49-F238E27FC236}">
                <a16:creationId xmlns:a16="http://schemas.microsoft.com/office/drawing/2014/main" id="{D8529C71-6BFB-4626-9FDA-F7608CBFC2E6}"/>
              </a:ext>
            </a:extLst>
          </p:cNvPr>
          <p:cNvSpPr>
            <a:spLocks noGrp="1"/>
          </p:cNvSpPr>
          <p:nvPr>
            <p:ph type="body" sz="quarter" idx="11" hasCustomPrompt="1"/>
          </p:nvPr>
        </p:nvSpPr>
        <p:spPr>
          <a:xfrm>
            <a:off x="457201" y="5715003"/>
            <a:ext cx="11277600" cy="337661"/>
          </a:xfrm>
        </p:spPr>
        <p:txBody>
          <a:bodyPr lIns="0" tIns="0" rIns="0" bIns="0" anchor="b" anchorCtr="0">
            <a:noAutofit/>
          </a:bodyPr>
          <a:lstStyle>
            <a:lvl1pPr marL="54848" indent="-54848">
              <a:spcBef>
                <a:spcPts val="200"/>
              </a:spcBef>
              <a:defRPr sz="800">
                <a:solidFill>
                  <a:schemeClr val="bg1">
                    <a:lumMod val="50000"/>
                  </a:schemeClr>
                </a:solidFill>
              </a:defRPr>
            </a:lvl1pPr>
          </a:lstStyle>
          <a:p>
            <a:pPr lvl="0"/>
            <a:r>
              <a:rPr lang="en-US" dirty="0"/>
              <a:t>Footer</a:t>
            </a:r>
          </a:p>
        </p:txBody>
      </p:sp>
    </p:spTree>
    <p:extLst>
      <p:ext uri="{BB962C8B-B14F-4D97-AF65-F5344CB8AC3E}">
        <p14:creationId xmlns:p14="http://schemas.microsoft.com/office/powerpoint/2010/main" val="20781541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2 page Image Layout - Title, text">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6077564" y="0"/>
            <a:ext cx="6114435" cy="6210300"/>
          </a:xfrm>
          <a:solidFill>
            <a:schemeClr val="bg1">
              <a:lumMod val="95000"/>
            </a:schemeClr>
          </a:solidFill>
        </p:spPr>
        <p:txBody>
          <a:bodyPr anchor="ctr"/>
          <a:lstStyle>
            <a:lvl1pPr algn="ctr">
              <a:defRPr sz="9600" b="0" i="0">
                <a:solidFill>
                  <a:schemeClr val="bg1">
                    <a:lumMod val="85000"/>
                  </a:schemeClr>
                </a:solidFill>
                <a:latin typeface="+mn-lt"/>
                <a:cs typeface="Arial" charset="0"/>
              </a:defRPr>
            </a:lvl1pPr>
          </a:lstStyle>
          <a:p>
            <a:r>
              <a:rPr lang="en-US" dirty="0"/>
              <a:t>IMAGE</a:t>
            </a:r>
          </a:p>
        </p:txBody>
      </p:sp>
      <p:sp>
        <p:nvSpPr>
          <p:cNvPr id="2" name="Title 1"/>
          <p:cNvSpPr>
            <a:spLocks noGrp="1"/>
          </p:cNvSpPr>
          <p:nvPr>
            <p:ph type="title" hasCustomPrompt="1"/>
          </p:nvPr>
        </p:nvSpPr>
        <p:spPr>
          <a:xfrm>
            <a:off x="457319" y="457200"/>
            <a:ext cx="5396365" cy="731520"/>
          </a:xfrm>
        </p:spPr>
        <p:txBody>
          <a:bodyPr anchor="t"/>
          <a:lstStyle>
            <a:lvl1pPr>
              <a:defRPr>
                <a:solidFill>
                  <a:schemeClr val="accent1"/>
                </a:solidFill>
              </a:defRPr>
            </a:lvl1pPr>
          </a:lstStyle>
          <a:p>
            <a:r>
              <a:rPr lang="en-US" dirty="0"/>
              <a:t>Title</a:t>
            </a:r>
          </a:p>
        </p:txBody>
      </p:sp>
      <p:sp>
        <p:nvSpPr>
          <p:cNvPr id="4" name="Content Placeholder 3"/>
          <p:cNvSpPr>
            <a:spLocks noGrp="1"/>
          </p:cNvSpPr>
          <p:nvPr>
            <p:ph sz="quarter" idx="10" hasCustomPrompt="1"/>
          </p:nvPr>
        </p:nvSpPr>
        <p:spPr>
          <a:xfrm>
            <a:off x="457319" y="1371600"/>
            <a:ext cx="5396365" cy="4838700"/>
          </a:xfrm>
        </p:spPr>
        <p:txBody>
          <a:bodyPr/>
          <a:lstStyle>
            <a:lvl1pPr>
              <a:defRPr sz="2000"/>
            </a:lvl1pPr>
            <a:lvl2pPr>
              <a:defRPr sz="1800"/>
            </a:lvl2pPr>
            <a:lvl3pPr>
              <a:defRPr sz="1600"/>
            </a:lvl3pPr>
            <a:lvl4pPr>
              <a:defRPr sz="1800"/>
            </a:lvl4pPr>
            <a:lvl5pPr>
              <a:defRPr sz="1800"/>
            </a:lvl5pPr>
          </a:lstStyle>
          <a:p>
            <a:pPr lvl="0"/>
            <a:r>
              <a:rPr lang="en-US" dirty="0"/>
              <a:t>First Level</a:t>
            </a:r>
          </a:p>
          <a:p>
            <a:pPr lvl="1"/>
            <a:r>
              <a:rPr lang="en-US" dirty="0"/>
              <a:t>Second level</a:t>
            </a:r>
          </a:p>
          <a:p>
            <a:pPr lvl="2"/>
            <a:r>
              <a:rPr lang="en-US" dirty="0"/>
              <a:t>Third level</a:t>
            </a:r>
          </a:p>
        </p:txBody>
      </p:sp>
      <p:sp>
        <p:nvSpPr>
          <p:cNvPr id="7" name="Text Placeholder 3">
            <a:extLst>
              <a:ext uri="{FF2B5EF4-FFF2-40B4-BE49-F238E27FC236}">
                <a16:creationId xmlns:a16="http://schemas.microsoft.com/office/drawing/2014/main" id="{6B7189FC-4DF1-9D43-AA9F-1EA46A9FA5E8}"/>
              </a:ext>
            </a:extLst>
          </p:cNvPr>
          <p:cNvSpPr>
            <a:spLocks noGrp="1"/>
          </p:cNvSpPr>
          <p:nvPr>
            <p:ph type="body" sz="quarter" idx="12" hasCustomPrompt="1"/>
          </p:nvPr>
        </p:nvSpPr>
        <p:spPr>
          <a:xfrm>
            <a:off x="7207431" y="6463076"/>
            <a:ext cx="1659370" cy="323850"/>
          </a:xfrm>
        </p:spPr>
        <p:txBody>
          <a:bodyPr/>
          <a:lstStyle>
            <a:lvl1pPr>
              <a:defRPr sz="800" baseline="0">
                <a:solidFill>
                  <a:schemeClr val="bg2"/>
                </a:solidFill>
              </a:defRPr>
            </a:lvl1pPr>
          </a:lstStyle>
          <a:p>
            <a:pPr lvl="0"/>
            <a:r>
              <a:rPr lang="en-US" dirty="0"/>
              <a:t>Confidential Proprietary Information</a:t>
            </a:r>
          </a:p>
        </p:txBody>
      </p:sp>
      <p:sp>
        <p:nvSpPr>
          <p:cNvPr id="8" name="Text Placeholder 6">
            <a:extLst>
              <a:ext uri="{FF2B5EF4-FFF2-40B4-BE49-F238E27FC236}">
                <a16:creationId xmlns:a16="http://schemas.microsoft.com/office/drawing/2014/main" id="{EC4D80BF-5282-7B4E-9AEE-2E1181EDA15A}"/>
              </a:ext>
            </a:extLst>
          </p:cNvPr>
          <p:cNvSpPr>
            <a:spLocks noGrp="1"/>
          </p:cNvSpPr>
          <p:nvPr>
            <p:ph type="body" sz="quarter" idx="13" hasCustomPrompt="1"/>
          </p:nvPr>
        </p:nvSpPr>
        <p:spPr>
          <a:xfrm>
            <a:off x="4392292" y="6480870"/>
            <a:ext cx="2304062" cy="244475"/>
          </a:xfrm>
        </p:spPr>
        <p:txBody>
          <a:bodyPr/>
          <a:lstStyle>
            <a:lvl1pPr>
              <a:defRPr sz="800" baseline="0">
                <a:solidFill>
                  <a:schemeClr val="tx1"/>
                </a:solidFill>
              </a:defRPr>
            </a:lvl1pPr>
          </a:lstStyle>
          <a:p>
            <a:pPr lvl="0"/>
            <a:r>
              <a:rPr lang="en-US" dirty="0"/>
              <a:t>Presentation Title</a:t>
            </a:r>
          </a:p>
        </p:txBody>
      </p:sp>
    </p:spTree>
    <p:extLst>
      <p:ext uri="{BB962C8B-B14F-4D97-AF65-F5344CB8AC3E}">
        <p14:creationId xmlns:p14="http://schemas.microsoft.com/office/powerpoint/2010/main" val="11525071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2 page image, Title, Header,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319" y="457200"/>
            <a:ext cx="5396365" cy="731520"/>
          </a:xfrm>
        </p:spPr>
        <p:txBody>
          <a:bodyPr anchor="t"/>
          <a:lstStyle>
            <a:lvl1pPr>
              <a:defRPr>
                <a:solidFill>
                  <a:schemeClr val="accent1"/>
                </a:solidFill>
              </a:defRPr>
            </a:lvl1pPr>
          </a:lstStyle>
          <a:p>
            <a:r>
              <a:rPr lang="en-US" dirty="0"/>
              <a:t>Title</a:t>
            </a:r>
          </a:p>
        </p:txBody>
      </p:sp>
      <p:sp>
        <p:nvSpPr>
          <p:cNvPr id="4" name="Content Placeholder 3"/>
          <p:cNvSpPr>
            <a:spLocks noGrp="1"/>
          </p:cNvSpPr>
          <p:nvPr>
            <p:ph sz="quarter" idx="10" hasCustomPrompt="1"/>
          </p:nvPr>
        </p:nvSpPr>
        <p:spPr>
          <a:xfrm>
            <a:off x="457319" y="1371600"/>
            <a:ext cx="5396365" cy="4838700"/>
          </a:xfrm>
        </p:spPr>
        <p:txBody>
          <a:bodyPr/>
          <a:lstStyle>
            <a:lvl1pPr>
              <a:defRPr sz="2000" b="1" i="0">
                <a:solidFill>
                  <a:schemeClr val="tx2"/>
                </a:solidFill>
                <a:latin typeface="+mn-lt"/>
                <a:cs typeface="Arial" charset="0"/>
              </a:defRPr>
            </a:lvl1pPr>
            <a:lvl2pPr marL="0" indent="0">
              <a:spcBef>
                <a:spcPts val="1200"/>
              </a:spcBef>
              <a:buFontTx/>
              <a:buNone/>
              <a:defRPr sz="2000">
                <a:latin typeface="+mn-lt"/>
              </a:defRPr>
            </a:lvl2pPr>
            <a:lvl3pPr marL="200025" indent="-200025">
              <a:spcBef>
                <a:spcPts val="600"/>
              </a:spcBef>
              <a:buFont typeface="Arial"/>
              <a:buChar char="•"/>
              <a:defRPr sz="1800">
                <a:latin typeface="+mn-lt"/>
              </a:defRPr>
            </a:lvl3pPr>
            <a:lvl4pPr marL="398463" indent="-200025">
              <a:buFont typeface="Lucida Grande"/>
              <a:buChar char="-"/>
              <a:defRPr sz="1600">
                <a:latin typeface="+mn-lt"/>
              </a:defRPr>
            </a:lvl4pPr>
            <a:lvl5pPr>
              <a:defRPr sz="1800"/>
            </a:lvl5pPr>
          </a:lstStyle>
          <a:p>
            <a:pPr lvl="0"/>
            <a:r>
              <a:rPr lang="en-US" dirty="0"/>
              <a:t>Header</a:t>
            </a:r>
          </a:p>
          <a:p>
            <a:pPr lvl="1"/>
            <a:r>
              <a:rPr lang="en-US" dirty="0"/>
              <a:t>First Level</a:t>
            </a:r>
          </a:p>
          <a:p>
            <a:pPr lvl="2"/>
            <a:r>
              <a:rPr lang="en-US" dirty="0"/>
              <a:t>Second Level</a:t>
            </a:r>
          </a:p>
          <a:p>
            <a:pPr lvl="3"/>
            <a:r>
              <a:rPr lang="en-US" dirty="0"/>
              <a:t>Third Level</a:t>
            </a:r>
          </a:p>
        </p:txBody>
      </p:sp>
      <p:sp>
        <p:nvSpPr>
          <p:cNvPr id="6" name="Picture Placeholder 5"/>
          <p:cNvSpPr>
            <a:spLocks noGrp="1"/>
          </p:cNvSpPr>
          <p:nvPr>
            <p:ph type="pic" sz="quarter" idx="11" hasCustomPrompt="1"/>
          </p:nvPr>
        </p:nvSpPr>
        <p:spPr>
          <a:xfrm>
            <a:off x="6077564" y="0"/>
            <a:ext cx="6114435" cy="6210300"/>
          </a:xfrm>
          <a:solidFill>
            <a:schemeClr val="bg1">
              <a:lumMod val="95000"/>
            </a:schemeClr>
          </a:solidFill>
        </p:spPr>
        <p:txBody>
          <a:bodyPr anchor="ctr"/>
          <a:lstStyle>
            <a:lvl1pPr algn="ctr">
              <a:defRPr sz="9600" b="0" i="0">
                <a:solidFill>
                  <a:schemeClr val="bg1">
                    <a:lumMod val="85000"/>
                  </a:schemeClr>
                </a:solidFill>
                <a:latin typeface="+mn-lt"/>
                <a:cs typeface="Arial" charset="0"/>
              </a:defRPr>
            </a:lvl1pPr>
          </a:lstStyle>
          <a:p>
            <a:r>
              <a:rPr lang="en-US" dirty="0"/>
              <a:t>IMAGE</a:t>
            </a:r>
          </a:p>
        </p:txBody>
      </p:sp>
      <p:sp>
        <p:nvSpPr>
          <p:cNvPr id="7" name="Text Placeholder 3">
            <a:extLst>
              <a:ext uri="{FF2B5EF4-FFF2-40B4-BE49-F238E27FC236}">
                <a16:creationId xmlns:a16="http://schemas.microsoft.com/office/drawing/2014/main" id="{76132B56-6ADC-AE42-9722-86E36E3EB21C}"/>
              </a:ext>
            </a:extLst>
          </p:cNvPr>
          <p:cNvSpPr>
            <a:spLocks noGrp="1"/>
          </p:cNvSpPr>
          <p:nvPr>
            <p:ph type="body" sz="quarter" idx="12" hasCustomPrompt="1"/>
          </p:nvPr>
        </p:nvSpPr>
        <p:spPr>
          <a:xfrm>
            <a:off x="7207431" y="6463076"/>
            <a:ext cx="1659370" cy="323850"/>
          </a:xfrm>
        </p:spPr>
        <p:txBody>
          <a:bodyPr/>
          <a:lstStyle>
            <a:lvl1pPr>
              <a:defRPr sz="800" baseline="0">
                <a:solidFill>
                  <a:schemeClr val="bg2"/>
                </a:solidFill>
              </a:defRPr>
            </a:lvl1pPr>
          </a:lstStyle>
          <a:p>
            <a:pPr lvl="0"/>
            <a:r>
              <a:rPr lang="en-US" dirty="0"/>
              <a:t>Confidential Proprietary Information</a:t>
            </a:r>
          </a:p>
        </p:txBody>
      </p:sp>
      <p:sp>
        <p:nvSpPr>
          <p:cNvPr id="8" name="Text Placeholder 6">
            <a:extLst>
              <a:ext uri="{FF2B5EF4-FFF2-40B4-BE49-F238E27FC236}">
                <a16:creationId xmlns:a16="http://schemas.microsoft.com/office/drawing/2014/main" id="{64FB1594-DBA0-A342-871D-4BC60EFD9096}"/>
              </a:ext>
            </a:extLst>
          </p:cNvPr>
          <p:cNvSpPr>
            <a:spLocks noGrp="1"/>
          </p:cNvSpPr>
          <p:nvPr>
            <p:ph type="body" sz="quarter" idx="13" hasCustomPrompt="1"/>
          </p:nvPr>
        </p:nvSpPr>
        <p:spPr>
          <a:xfrm>
            <a:off x="4392292" y="6480870"/>
            <a:ext cx="2304062" cy="244475"/>
          </a:xfrm>
        </p:spPr>
        <p:txBody>
          <a:bodyPr/>
          <a:lstStyle>
            <a:lvl1pPr>
              <a:defRPr sz="800" baseline="0">
                <a:solidFill>
                  <a:schemeClr val="tx1"/>
                </a:solidFill>
              </a:defRPr>
            </a:lvl1pPr>
          </a:lstStyle>
          <a:p>
            <a:pPr lvl="0"/>
            <a:r>
              <a:rPr lang="en-US" dirty="0"/>
              <a:t>Presentation Title</a:t>
            </a:r>
          </a:p>
        </p:txBody>
      </p:sp>
    </p:spTree>
    <p:extLst>
      <p:ext uri="{BB962C8B-B14F-4D97-AF65-F5344CB8AC3E}">
        <p14:creationId xmlns:p14="http://schemas.microsoft.com/office/powerpoint/2010/main" val="1968437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Full page image layout">
    <p:bg>
      <p:bgRef idx="1001">
        <a:schemeClr val="bg1"/>
      </p:bgRef>
    </p:bg>
    <p:spTree>
      <p:nvGrpSpPr>
        <p:cNvPr id="1" name=""/>
        <p:cNvGrpSpPr/>
        <p:nvPr/>
      </p:nvGrpSpPr>
      <p:grpSpPr>
        <a:xfrm>
          <a:off x="0" y="0"/>
          <a:ext cx="0" cy="0"/>
          <a:chOff x="0" y="0"/>
          <a:chExt cx="0" cy="0"/>
        </a:xfrm>
      </p:grpSpPr>
      <p:sp>
        <p:nvSpPr>
          <p:cNvPr id="2" name="Picture Placeholder 5"/>
          <p:cNvSpPr>
            <a:spLocks noGrp="1"/>
          </p:cNvSpPr>
          <p:nvPr>
            <p:ph type="pic" sz="quarter" idx="11" hasCustomPrompt="1"/>
          </p:nvPr>
        </p:nvSpPr>
        <p:spPr>
          <a:xfrm>
            <a:off x="1" y="0"/>
            <a:ext cx="12192000" cy="6858000"/>
          </a:xfrm>
          <a:solidFill>
            <a:schemeClr val="bg1">
              <a:lumMod val="95000"/>
            </a:schemeClr>
          </a:solidFill>
        </p:spPr>
        <p:txBody>
          <a:bodyPr anchor="ctr"/>
          <a:lstStyle>
            <a:lvl1pPr algn="ctr">
              <a:defRPr sz="9600" b="0" i="0">
                <a:solidFill>
                  <a:schemeClr val="bg1">
                    <a:lumMod val="85000"/>
                  </a:schemeClr>
                </a:solidFill>
                <a:latin typeface="+mn-lt"/>
                <a:cs typeface="Arial" charset="0"/>
              </a:defRPr>
            </a:lvl1pPr>
          </a:lstStyle>
          <a:p>
            <a:r>
              <a:rPr lang="en-US" dirty="0"/>
              <a:t>IMAGE</a:t>
            </a:r>
          </a:p>
        </p:txBody>
      </p:sp>
      <p:sp>
        <p:nvSpPr>
          <p:cNvPr id="5" name="Text Placeholder 4">
            <a:extLst>
              <a:ext uri="{FF2B5EF4-FFF2-40B4-BE49-F238E27FC236}">
                <a16:creationId xmlns:a16="http://schemas.microsoft.com/office/drawing/2014/main" id="{C72943D5-ACF5-524F-A947-026C2A03CBAA}"/>
              </a:ext>
            </a:extLst>
          </p:cNvPr>
          <p:cNvSpPr>
            <a:spLocks noGrp="1"/>
          </p:cNvSpPr>
          <p:nvPr>
            <p:ph type="body" sz="quarter" idx="12" hasCustomPrompt="1"/>
          </p:nvPr>
        </p:nvSpPr>
        <p:spPr>
          <a:xfrm>
            <a:off x="274036" y="6407356"/>
            <a:ext cx="1634775" cy="450645"/>
          </a:xfrm>
        </p:spPr>
        <p:txBody>
          <a:bodyPr/>
          <a:lstStyle>
            <a:lvl1pPr marL="342900" indent="-342900">
              <a:buSzPct val="200000"/>
              <a:buFontTx/>
              <a:buBlip>
                <a:blip r:embed="rId2"/>
              </a:buBlip>
              <a:defRPr sz="3750"/>
            </a:lvl1pPr>
            <a:lvl2pPr marL="200025" indent="-200025">
              <a:buFontTx/>
              <a:buBlip>
                <a:blip r:embed="rId3"/>
              </a:buBlip>
              <a:defRPr sz="5000"/>
            </a:lvl2pPr>
            <a:lvl3pPr marL="398463" indent="-200025">
              <a:buFontTx/>
              <a:buBlip>
                <a:blip r:embed="rId3"/>
              </a:buBlip>
              <a:defRPr sz="5000"/>
            </a:lvl3pPr>
            <a:lvl4pPr marL="622300" indent="-200025">
              <a:buFontTx/>
              <a:buBlip>
                <a:blip r:embed="rId3"/>
              </a:buBlip>
              <a:defRPr sz="5000"/>
            </a:lvl4pPr>
            <a:lvl5pPr marL="806450" indent="-182563">
              <a:buFontTx/>
              <a:buBlip>
                <a:blip r:embed="rId3"/>
              </a:buBlip>
              <a:defRPr sz="5000"/>
            </a:lvl5pPr>
          </a:lstStyle>
          <a:p>
            <a:pPr lvl="0"/>
            <a:r>
              <a:rPr lang="en-US" dirty="0"/>
              <a:t> </a:t>
            </a:r>
          </a:p>
        </p:txBody>
      </p:sp>
    </p:spTree>
    <p:extLst>
      <p:ext uri="{BB962C8B-B14F-4D97-AF65-F5344CB8AC3E}">
        <p14:creationId xmlns:p14="http://schemas.microsoft.com/office/powerpoint/2010/main" val="213679091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Opposing ideas, with background image">
    <p:spTree>
      <p:nvGrpSpPr>
        <p:cNvPr id="1" name=""/>
        <p:cNvGrpSpPr/>
        <p:nvPr/>
      </p:nvGrpSpPr>
      <p:grpSpPr>
        <a:xfrm>
          <a:off x="0" y="0"/>
          <a:ext cx="0" cy="0"/>
          <a:chOff x="0" y="0"/>
          <a:chExt cx="0" cy="0"/>
        </a:xfrm>
      </p:grpSpPr>
      <p:sp>
        <p:nvSpPr>
          <p:cNvPr id="2" name="Picture Placeholder 5">
            <a:extLst>
              <a:ext uri="{FF2B5EF4-FFF2-40B4-BE49-F238E27FC236}">
                <a16:creationId xmlns:a16="http://schemas.microsoft.com/office/drawing/2014/main" id="{2BDFCA7F-4CD9-714D-B4D7-E854E65D8D80}"/>
              </a:ext>
            </a:extLst>
          </p:cNvPr>
          <p:cNvSpPr>
            <a:spLocks noGrp="1"/>
          </p:cNvSpPr>
          <p:nvPr>
            <p:ph type="pic" sz="quarter" idx="12" hasCustomPrompt="1"/>
          </p:nvPr>
        </p:nvSpPr>
        <p:spPr>
          <a:xfrm>
            <a:off x="8354" y="0"/>
            <a:ext cx="6092687" cy="6210300"/>
          </a:xfrm>
          <a:solidFill>
            <a:schemeClr val="bg1">
              <a:lumMod val="95000"/>
            </a:schemeClr>
          </a:solidFill>
        </p:spPr>
        <p:txBody>
          <a:bodyPr anchor="ctr"/>
          <a:lstStyle>
            <a:lvl1pPr algn="ctr">
              <a:defRPr sz="9600" b="0" i="0">
                <a:solidFill>
                  <a:schemeClr val="bg1">
                    <a:lumMod val="85000"/>
                  </a:schemeClr>
                </a:solidFill>
                <a:latin typeface="+mn-lt"/>
                <a:cs typeface="Arial" charset="0"/>
              </a:defRPr>
            </a:lvl1pPr>
          </a:lstStyle>
          <a:p>
            <a:r>
              <a:rPr lang="en-US" dirty="0"/>
              <a:t>IMAGE</a:t>
            </a:r>
          </a:p>
        </p:txBody>
      </p:sp>
      <p:sp>
        <p:nvSpPr>
          <p:cNvPr id="3" name="Picture Placeholder 5">
            <a:extLst>
              <a:ext uri="{FF2B5EF4-FFF2-40B4-BE49-F238E27FC236}">
                <a16:creationId xmlns:a16="http://schemas.microsoft.com/office/drawing/2014/main" id="{A0AB7ECF-AF35-0B4F-985B-CE959695719C}"/>
              </a:ext>
            </a:extLst>
          </p:cNvPr>
          <p:cNvSpPr>
            <a:spLocks noGrp="1"/>
          </p:cNvSpPr>
          <p:nvPr>
            <p:ph type="pic" sz="quarter" idx="11" hasCustomPrompt="1"/>
          </p:nvPr>
        </p:nvSpPr>
        <p:spPr>
          <a:xfrm>
            <a:off x="6099313" y="0"/>
            <a:ext cx="6092687" cy="6210300"/>
          </a:xfrm>
          <a:solidFill>
            <a:schemeClr val="bg1">
              <a:lumMod val="95000"/>
            </a:schemeClr>
          </a:solidFill>
        </p:spPr>
        <p:txBody>
          <a:bodyPr anchor="ctr"/>
          <a:lstStyle>
            <a:lvl1pPr algn="ctr">
              <a:defRPr sz="9600" b="0" i="0">
                <a:solidFill>
                  <a:schemeClr val="bg1">
                    <a:lumMod val="85000"/>
                  </a:schemeClr>
                </a:solidFill>
                <a:latin typeface="+mn-lt"/>
                <a:cs typeface="Arial" charset="0"/>
              </a:defRPr>
            </a:lvl1pPr>
          </a:lstStyle>
          <a:p>
            <a:r>
              <a:rPr lang="en-US" dirty="0"/>
              <a:t>IMAGE</a:t>
            </a:r>
          </a:p>
        </p:txBody>
      </p:sp>
      <p:sp>
        <p:nvSpPr>
          <p:cNvPr id="4" name="Title 1">
            <a:extLst>
              <a:ext uri="{FF2B5EF4-FFF2-40B4-BE49-F238E27FC236}">
                <a16:creationId xmlns:a16="http://schemas.microsoft.com/office/drawing/2014/main" id="{28B1E5BF-5D5C-434B-94A2-654E744B8DC9}"/>
              </a:ext>
            </a:extLst>
          </p:cNvPr>
          <p:cNvSpPr>
            <a:spLocks noGrp="1"/>
          </p:cNvSpPr>
          <p:nvPr>
            <p:ph type="ctrTitle" hasCustomPrompt="1"/>
          </p:nvPr>
        </p:nvSpPr>
        <p:spPr>
          <a:xfrm>
            <a:off x="3189775" y="1504121"/>
            <a:ext cx="2911266" cy="3657600"/>
          </a:xfrm>
          <a:solidFill>
            <a:schemeClr val="tx2"/>
          </a:solidFill>
        </p:spPr>
        <p:txBody>
          <a:bodyPr lIns="182880" rIns="182880" anchor="ctr"/>
          <a:lstStyle>
            <a:lvl1pPr algn="r">
              <a:lnSpc>
                <a:spcPct val="90000"/>
              </a:lnSpc>
              <a:defRPr sz="2000" b="1" i="0" baseline="0">
                <a:solidFill>
                  <a:schemeClr val="bg1"/>
                </a:solidFill>
                <a:latin typeface="+mn-lt"/>
                <a:ea typeface="Arial" charset="0"/>
                <a:cs typeface="Arial" charset="0"/>
              </a:defRPr>
            </a:lvl1pPr>
          </a:lstStyle>
          <a:p>
            <a:r>
              <a:rPr lang="en-US" dirty="0"/>
              <a:t>Opposing ideas </a:t>
            </a:r>
            <a:br>
              <a:rPr lang="en-US" dirty="0"/>
            </a:br>
            <a:r>
              <a:rPr lang="en-US" dirty="0"/>
              <a:t>with statements supported by graphics/images</a:t>
            </a:r>
          </a:p>
        </p:txBody>
      </p:sp>
      <p:sp>
        <p:nvSpPr>
          <p:cNvPr id="5" name="Text Placeholder 3">
            <a:extLst>
              <a:ext uri="{FF2B5EF4-FFF2-40B4-BE49-F238E27FC236}">
                <a16:creationId xmlns:a16="http://schemas.microsoft.com/office/drawing/2014/main" id="{338E9121-D362-254E-BBF5-2F509A16DFC1}"/>
              </a:ext>
            </a:extLst>
          </p:cNvPr>
          <p:cNvSpPr>
            <a:spLocks noGrp="1"/>
          </p:cNvSpPr>
          <p:nvPr>
            <p:ph type="body" sz="quarter" idx="13" hasCustomPrompt="1"/>
          </p:nvPr>
        </p:nvSpPr>
        <p:spPr>
          <a:xfrm>
            <a:off x="6099314" y="1504121"/>
            <a:ext cx="2908549" cy="3657600"/>
          </a:xfrm>
          <a:solidFill>
            <a:schemeClr val="accent4"/>
          </a:solidFill>
        </p:spPr>
        <p:txBody>
          <a:bodyPr lIns="182880" rIns="182880" anchor="ctr"/>
          <a:lstStyle>
            <a:lvl1pPr algn="l">
              <a:lnSpc>
                <a:spcPct val="90000"/>
              </a:lnSpc>
              <a:defRPr sz="2000" b="1" i="0">
                <a:solidFill>
                  <a:schemeClr val="tx1"/>
                </a:solidFill>
                <a:latin typeface="+mn-lt"/>
                <a:ea typeface="Arial" charset="0"/>
                <a:cs typeface="Arial" charset="0"/>
              </a:defRPr>
            </a:lvl1pPr>
            <a:lvl2pPr>
              <a:defRPr b="1" i="0">
                <a:latin typeface="MetLife Circular" charset="0"/>
                <a:ea typeface="MetLife Circular" charset="0"/>
                <a:cs typeface="MetLife Circular" charset="0"/>
              </a:defRPr>
            </a:lvl2pPr>
            <a:lvl3pPr>
              <a:defRPr b="1" i="0">
                <a:latin typeface="MetLife Circular" charset="0"/>
                <a:ea typeface="MetLife Circular" charset="0"/>
                <a:cs typeface="MetLife Circular" charset="0"/>
              </a:defRPr>
            </a:lvl3pPr>
            <a:lvl4pPr>
              <a:defRPr b="1" i="0">
                <a:latin typeface="MetLife Circular" charset="0"/>
                <a:ea typeface="MetLife Circular" charset="0"/>
                <a:cs typeface="MetLife Circular" charset="0"/>
              </a:defRPr>
            </a:lvl4pPr>
            <a:lvl5pPr>
              <a:defRPr b="1" i="0">
                <a:latin typeface="MetLife Circular" charset="0"/>
                <a:ea typeface="MetLife Circular" charset="0"/>
                <a:cs typeface="MetLife Circular" charset="0"/>
              </a:defRPr>
            </a:lvl5pPr>
          </a:lstStyle>
          <a:p>
            <a:pPr algn="l"/>
            <a:r>
              <a:rPr lang="en-US" dirty="0">
                <a:solidFill>
                  <a:schemeClr val="tx1"/>
                </a:solidFill>
              </a:rPr>
              <a:t>Opposing ideas </a:t>
            </a:r>
            <a:br>
              <a:rPr lang="en-US" dirty="0">
                <a:solidFill>
                  <a:schemeClr val="tx1"/>
                </a:solidFill>
              </a:rPr>
            </a:br>
            <a:r>
              <a:rPr lang="en-US" dirty="0">
                <a:solidFill>
                  <a:schemeClr val="tx1"/>
                </a:solidFill>
              </a:rPr>
              <a:t>with statements supported by graphics/images</a:t>
            </a:r>
          </a:p>
        </p:txBody>
      </p:sp>
      <p:sp>
        <p:nvSpPr>
          <p:cNvPr id="8" name="Text Placeholder 3">
            <a:extLst>
              <a:ext uri="{FF2B5EF4-FFF2-40B4-BE49-F238E27FC236}">
                <a16:creationId xmlns:a16="http://schemas.microsoft.com/office/drawing/2014/main" id="{DA604EF4-F41E-B445-A17E-62FBD29DE099}"/>
              </a:ext>
            </a:extLst>
          </p:cNvPr>
          <p:cNvSpPr>
            <a:spLocks noGrp="1"/>
          </p:cNvSpPr>
          <p:nvPr>
            <p:ph type="body" sz="quarter" idx="14" hasCustomPrompt="1"/>
          </p:nvPr>
        </p:nvSpPr>
        <p:spPr>
          <a:xfrm>
            <a:off x="7207431" y="6463076"/>
            <a:ext cx="1659370" cy="323850"/>
          </a:xfrm>
        </p:spPr>
        <p:txBody>
          <a:bodyPr/>
          <a:lstStyle>
            <a:lvl1pPr>
              <a:defRPr sz="800" baseline="0">
                <a:solidFill>
                  <a:schemeClr val="bg2"/>
                </a:solidFill>
              </a:defRPr>
            </a:lvl1pPr>
          </a:lstStyle>
          <a:p>
            <a:pPr lvl="0"/>
            <a:r>
              <a:rPr lang="en-US" dirty="0"/>
              <a:t>Confidential Proprietary Information</a:t>
            </a:r>
          </a:p>
        </p:txBody>
      </p:sp>
      <p:sp>
        <p:nvSpPr>
          <p:cNvPr id="11" name="Text Placeholder 6">
            <a:extLst>
              <a:ext uri="{FF2B5EF4-FFF2-40B4-BE49-F238E27FC236}">
                <a16:creationId xmlns:a16="http://schemas.microsoft.com/office/drawing/2014/main" id="{7B1A7E92-0B4E-C145-A23A-1272DFEBA755}"/>
              </a:ext>
            </a:extLst>
          </p:cNvPr>
          <p:cNvSpPr>
            <a:spLocks noGrp="1"/>
          </p:cNvSpPr>
          <p:nvPr>
            <p:ph type="body" sz="quarter" idx="15" hasCustomPrompt="1"/>
          </p:nvPr>
        </p:nvSpPr>
        <p:spPr>
          <a:xfrm>
            <a:off x="4392292" y="6480870"/>
            <a:ext cx="2304062" cy="244475"/>
          </a:xfrm>
        </p:spPr>
        <p:txBody>
          <a:bodyPr/>
          <a:lstStyle>
            <a:lvl1pPr>
              <a:defRPr sz="800" baseline="0">
                <a:solidFill>
                  <a:schemeClr val="tx1"/>
                </a:solidFill>
              </a:defRPr>
            </a:lvl1pPr>
          </a:lstStyle>
          <a:p>
            <a:pPr lvl="0"/>
            <a:r>
              <a:rPr lang="en-US" dirty="0"/>
              <a:t>Presentation Title</a:t>
            </a:r>
          </a:p>
        </p:txBody>
      </p:sp>
    </p:spTree>
    <p:extLst>
      <p:ext uri="{BB962C8B-B14F-4D97-AF65-F5344CB8AC3E}">
        <p14:creationId xmlns:p14="http://schemas.microsoft.com/office/powerpoint/2010/main" val="29330240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3 column layout w/ 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319" y="457200"/>
            <a:ext cx="9457359" cy="731520"/>
          </a:xfrm>
        </p:spPr>
        <p:txBody>
          <a:bodyPr anchor="t"/>
          <a:lstStyle>
            <a:lvl1pPr>
              <a:defRPr>
                <a:solidFill>
                  <a:schemeClr val="accent1"/>
                </a:solidFill>
              </a:defRPr>
            </a:lvl1pPr>
          </a:lstStyle>
          <a:p>
            <a:r>
              <a:rPr lang="en-US" dirty="0"/>
              <a:t>Title</a:t>
            </a:r>
          </a:p>
        </p:txBody>
      </p:sp>
      <p:sp>
        <p:nvSpPr>
          <p:cNvPr id="4" name="Content Placeholder 3"/>
          <p:cNvSpPr>
            <a:spLocks noGrp="1"/>
          </p:cNvSpPr>
          <p:nvPr>
            <p:ph sz="quarter" idx="10" hasCustomPrompt="1"/>
          </p:nvPr>
        </p:nvSpPr>
        <p:spPr>
          <a:xfrm>
            <a:off x="457319" y="1371600"/>
            <a:ext cx="3885930" cy="4838700"/>
          </a:xfrm>
        </p:spPr>
        <p:txBody>
          <a:bodyPr/>
          <a:lstStyle>
            <a:lvl1pPr>
              <a:defRPr sz="2000"/>
            </a:lvl1pPr>
            <a:lvl2pPr>
              <a:defRPr sz="1800"/>
            </a:lvl2pPr>
            <a:lvl3pPr>
              <a:defRPr sz="1600"/>
            </a:lvl3pPr>
            <a:lvl4pPr>
              <a:defRPr sz="1800"/>
            </a:lvl4pPr>
            <a:lvl5pPr>
              <a:defRPr sz="1800"/>
            </a:lvl5pPr>
          </a:lstStyle>
          <a:p>
            <a:pPr lvl="0"/>
            <a:r>
              <a:rPr lang="en-US" dirty="0"/>
              <a:t>First Level</a:t>
            </a:r>
          </a:p>
          <a:p>
            <a:pPr lvl="1"/>
            <a:r>
              <a:rPr lang="en-US" dirty="0"/>
              <a:t>Second Level</a:t>
            </a:r>
          </a:p>
          <a:p>
            <a:pPr lvl="2"/>
            <a:r>
              <a:rPr lang="en-US" dirty="0"/>
              <a:t>Third level</a:t>
            </a:r>
          </a:p>
        </p:txBody>
      </p:sp>
      <p:sp>
        <p:nvSpPr>
          <p:cNvPr id="6" name="Text Placeholder 3">
            <a:extLst>
              <a:ext uri="{FF2B5EF4-FFF2-40B4-BE49-F238E27FC236}">
                <a16:creationId xmlns:a16="http://schemas.microsoft.com/office/drawing/2014/main" id="{907EE6CB-CDB5-2D48-8610-759DE5A98C62}"/>
              </a:ext>
            </a:extLst>
          </p:cNvPr>
          <p:cNvSpPr>
            <a:spLocks noGrp="1"/>
          </p:cNvSpPr>
          <p:nvPr>
            <p:ph type="body" sz="quarter" idx="11" hasCustomPrompt="1"/>
          </p:nvPr>
        </p:nvSpPr>
        <p:spPr>
          <a:xfrm>
            <a:off x="7207431" y="6463076"/>
            <a:ext cx="1659370" cy="323850"/>
          </a:xfrm>
        </p:spPr>
        <p:txBody>
          <a:bodyPr/>
          <a:lstStyle>
            <a:lvl1pPr>
              <a:defRPr sz="800" baseline="0">
                <a:solidFill>
                  <a:schemeClr val="bg2"/>
                </a:solidFill>
              </a:defRPr>
            </a:lvl1pPr>
          </a:lstStyle>
          <a:p>
            <a:pPr lvl="0"/>
            <a:r>
              <a:rPr lang="en-US" dirty="0"/>
              <a:t>Confidential Proprietary Information</a:t>
            </a:r>
          </a:p>
        </p:txBody>
      </p:sp>
      <p:sp>
        <p:nvSpPr>
          <p:cNvPr id="7" name="Text Placeholder 6">
            <a:extLst>
              <a:ext uri="{FF2B5EF4-FFF2-40B4-BE49-F238E27FC236}">
                <a16:creationId xmlns:a16="http://schemas.microsoft.com/office/drawing/2014/main" id="{B5477AD0-9793-774E-8C1E-58F75D412B3C}"/>
              </a:ext>
            </a:extLst>
          </p:cNvPr>
          <p:cNvSpPr>
            <a:spLocks noGrp="1"/>
          </p:cNvSpPr>
          <p:nvPr>
            <p:ph type="body" sz="quarter" idx="12" hasCustomPrompt="1"/>
          </p:nvPr>
        </p:nvSpPr>
        <p:spPr>
          <a:xfrm>
            <a:off x="4392292" y="6480870"/>
            <a:ext cx="2304062" cy="244475"/>
          </a:xfrm>
        </p:spPr>
        <p:txBody>
          <a:bodyPr/>
          <a:lstStyle>
            <a:lvl1pPr>
              <a:defRPr sz="800" baseline="0">
                <a:solidFill>
                  <a:schemeClr val="tx1"/>
                </a:solidFill>
              </a:defRPr>
            </a:lvl1pPr>
          </a:lstStyle>
          <a:p>
            <a:pPr lvl="0"/>
            <a:r>
              <a:rPr lang="en-US" dirty="0"/>
              <a:t>Presentation Title</a:t>
            </a:r>
          </a:p>
        </p:txBody>
      </p:sp>
    </p:spTree>
    <p:extLst>
      <p:ext uri="{BB962C8B-B14F-4D97-AF65-F5344CB8AC3E}">
        <p14:creationId xmlns:p14="http://schemas.microsoft.com/office/powerpoint/2010/main" val="10653946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3 column layout w/ Title, header,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319" y="457200"/>
            <a:ext cx="9457359" cy="731520"/>
          </a:xfrm>
        </p:spPr>
        <p:txBody>
          <a:bodyPr anchor="t"/>
          <a:lstStyle>
            <a:lvl1pPr>
              <a:defRPr>
                <a:solidFill>
                  <a:schemeClr val="accent1"/>
                </a:solidFill>
              </a:defRPr>
            </a:lvl1pPr>
          </a:lstStyle>
          <a:p>
            <a:r>
              <a:rPr lang="en-US" dirty="0"/>
              <a:t>Title</a:t>
            </a:r>
          </a:p>
        </p:txBody>
      </p:sp>
      <p:sp>
        <p:nvSpPr>
          <p:cNvPr id="4" name="Content Placeholder 3"/>
          <p:cNvSpPr>
            <a:spLocks noGrp="1"/>
          </p:cNvSpPr>
          <p:nvPr>
            <p:ph sz="quarter" idx="10" hasCustomPrompt="1"/>
          </p:nvPr>
        </p:nvSpPr>
        <p:spPr>
          <a:xfrm>
            <a:off x="457319" y="1371600"/>
            <a:ext cx="3887212" cy="4838700"/>
          </a:xfrm>
        </p:spPr>
        <p:txBody>
          <a:bodyPr/>
          <a:lstStyle>
            <a:lvl1pPr>
              <a:spcBef>
                <a:spcPts val="1800"/>
              </a:spcBef>
              <a:defRPr sz="2000" b="1" i="0">
                <a:solidFill>
                  <a:schemeClr val="tx2"/>
                </a:solidFill>
                <a:latin typeface="+mn-lt"/>
                <a:cs typeface="Arial" charset="0"/>
              </a:defRPr>
            </a:lvl1pPr>
            <a:lvl2pPr marL="0" indent="0">
              <a:spcBef>
                <a:spcPts val="1200"/>
              </a:spcBef>
              <a:buFontTx/>
              <a:buNone/>
              <a:defRPr sz="2000">
                <a:latin typeface="+mn-lt"/>
              </a:defRPr>
            </a:lvl2pPr>
            <a:lvl3pPr marL="200025" indent="-200025">
              <a:spcBef>
                <a:spcPts val="600"/>
              </a:spcBef>
              <a:buFont typeface="Arial"/>
              <a:buChar char="•"/>
              <a:defRPr sz="1800">
                <a:latin typeface="+mn-lt"/>
              </a:defRPr>
            </a:lvl3pPr>
            <a:lvl4pPr marL="398463" indent="-200025">
              <a:buFont typeface="Lucida Grande"/>
              <a:buChar char="-"/>
              <a:defRPr sz="1600">
                <a:latin typeface="+mn-lt"/>
              </a:defRPr>
            </a:lvl4pPr>
            <a:lvl5pPr>
              <a:defRPr sz="1800"/>
            </a:lvl5pPr>
          </a:lstStyle>
          <a:p>
            <a:pPr lvl="0"/>
            <a:r>
              <a:rPr lang="en-US" dirty="0"/>
              <a:t>Header</a:t>
            </a:r>
          </a:p>
          <a:p>
            <a:pPr lvl="1"/>
            <a:r>
              <a:rPr lang="en-US" dirty="0"/>
              <a:t>First Level</a:t>
            </a:r>
          </a:p>
          <a:p>
            <a:pPr lvl="2"/>
            <a:r>
              <a:rPr lang="en-US" dirty="0"/>
              <a:t>Second Level</a:t>
            </a:r>
          </a:p>
          <a:p>
            <a:pPr lvl="3"/>
            <a:r>
              <a:rPr lang="en-US" dirty="0"/>
              <a:t>Third Level</a:t>
            </a:r>
          </a:p>
        </p:txBody>
      </p:sp>
      <p:sp>
        <p:nvSpPr>
          <p:cNvPr id="6" name="Text Placeholder 3">
            <a:extLst>
              <a:ext uri="{FF2B5EF4-FFF2-40B4-BE49-F238E27FC236}">
                <a16:creationId xmlns:a16="http://schemas.microsoft.com/office/drawing/2014/main" id="{DE73ADC8-3144-814C-B020-130A97611947}"/>
              </a:ext>
            </a:extLst>
          </p:cNvPr>
          <p:cNvSpPr>
            <a:spLocks noGrp="1"/>
          </p:cNvSpPr>
          <p:nvPr>
            <p:ph type="body" sz="quarter" idx="11" hasCustomPrompt="1"/>
          </p:nvPr>
        </p:nvSpPr>
        <p:spPr>
          <a:xfrm>
            <a:off x="7207431" y="6463076"/>
            <a:ext cx="1659370" cy="323850"/>
          </a:xfrm>
        </p:spPr>
        <p:txBody>
          <a:bodyPr/>
          <a:lstStyle>
            <a:lvl1pPr>
              <a:defRPr sz="800" baseline="0">
                <a:solidFill>
                  <a:schemeClr val="bg2"/>
                </a:solidFill>
              </a:defRPr>
            </a:lvl1pPr>
          </a:lstStyle>
          <a:p>
            <a:pPr lvl="0"/>
            <a:r>
              <a:rPr lang="en-US" dirty="0"/>
              <a:t>Confidential Proprietary Information</a:t>
            </a:r>
          </a:p>
        </p:txBody>
      </p:sp>
      <p:sp>
        <p:nvSpPr>
          <p:cNvPr id="9" name="Text Placeholder 6">
            <a:extLst>
              <a:ext uri="{FF2B5EF4-FFF2-40B4-BE49-F238E27FC236}">
                <a16:creationId xmlns:a16="http://schemas.microsoft.com/office/drawing/2014/main" id="{653885FD-54F1-1740-99A2-BF4D035D0F25}"/>
              </a:ext>
            </a:extLst>
          </p:cNvPr>
          <p:cNvSpPr>
            <a:spLocks noGrp="1"/>
          </p:cNvSpPr>
          <p:nvPr>
            <p:ph type="body" sz="quarter" idx="12" hasCustomPrompt="1"/>
          </p:nvPr>
        </p:nvSpPr>
        <p:spPr>
          <a:xfrm>
            <a:off x="4392292" y="6480870"/>
            <a:ext cx="2304062" cy="244475"/>
          </a:xfrm>
        </p:spPr>
        <p:txBody>
          <a:bodyPr/>
          <a:lstStyle>
            <a:lvl1pPr>
              <a:defRPr sz="800" baseline="0">
                <a:solidFill>
                  <a:schemeClr val="tx1"/>
                </a:solidFill>
              </a:defRPr>
            </a:lvl1pPr>
          </a:lstStyle>
          <a:p>
            <a:pPr lvl="0"/>
            <a:r>
              <a:rPr lang="en-US" dirty="0"/>
              <a:t>Presentation Title</a:t>
            </a:r>
          </a:p>
        </p:txBody>
      </p:sp>
    </p:spTree>
    <p:extLst>
      <p:ext uri="{BB962C8B-B14F-4D97-AF65-F5344CB8AC3E}">
        <p14:creationId xmlns:p14="http://schemas.microsoft.com/office/powerpoint/2010/main" val="2418125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Simple Layout -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319" y="457200"/>
            <a:ext cx="9457359" cy="731520"/>
          </a:xfrm>
        </p:spPr>
        <p:txBody>
          <a:bodyPr anchor="t"/>
          <a:lstStyle>
            <a:lvl1pPr>
              <a:defRPr>
                <a:solidFill>
                  <a:schemeClr val="accent1"/>
                </a:solidFill>
              </a:defRPr>
            </a:lvl1pPr>
          </a:lstStyle>
          <a:p>
            <a:r>
              <a:rPr lang="en-US" dirty="0"/>
              <a:t>Title</a:t>
            </a:r>
          </a:p>
        </p:txBody>
      </p:sp>
      <p:sp>
        <p:nvSpPr>
          <p:cNvPr id="7" name="Text Placeholder 3">
            <a:extLst>
              <a:ext uri="{FF2B5EF4-FFF2-40B4-BE49-F238E27FC236}">
                <a16:creationId xmlns:a16="http://schemas.microsoft.com/office/drawing/2014/main" id="{F0D4BBCD-C94D-D142-B586-78DE00C580E4}"/>
              </a:ext>
            </a:extLst>
          </p:cNvPr>
          <p:cNvSpPr>
            <a:spLocks noGrp="1"/>
          </p:cNvSpPr>
          <p:nvPr>
            <p:ph type="body" sz="quarter" idx="11" hasCustomPrompt="1"/>
          </p:nvPr>
        </p:nvSpPr>
        <p:spPr>
          <a:xfrm>
            <a:off x="7207431" y="6463076"/>
            <a:ext cx="1659370" cy="323850"/>
          </a:xfrm>
        </p:spPr>
        <p:txBody>
          <a:bodyPr/>
          <a:lstStyle>
            <a:lvl1pPr>
              <a:defRPr sz="800" baseline="0">
                <a:solidFill>
                  <a:schemeClr val="bg2"/>
                </a:solidFill>
              </a:defRPr>
            </a:lvl1pPr>
          </a:lstStyle>
          <a:p>
            <a:pPr lvl="0"/>
            <a:r>
              <a:rPr lang="en-US" dirty="0"/>
              <a:t>Confidential Proprietary Information</a:t>
            </a:r>
          </a:p>
        </p:txBody>
      </p:sp>
      <p:sp>
        <p:nvSpPr>
          <p:cNvPr id="8" name="Text Placeholder 6">
            <a:extLst>
              <a:ext uri="{FF2B5EF4-FFF2-40B4-BE49-F238E27FC236}">
                <a16:creationId xmlns:a16="http://schemas.microsoft.com/office/drawing/2014/main" id="{B7F83008-2E35-8243-8E81-AEC51BC5EEEE}"/>
              </a:ext>
            </a:extLst>
          </p:cNvPr>
          <p:cNvSpPr>
            <a:spLocks noGrp="1"/>
          </p:cNvSpPr>
          <p:nvPr>
            <p:ph type="body" sz="quarter" idx="12" hasCustomPrompt="1"/>
          </p:nvPr>
        </p:nvSpPr>
        <p:spPr>
          <a:xfrm>
            <a:off x="4392292" y="6480870"/>
            <a:ext cx="2304062" cy="244475"/>
          </a:xfrm>
        </p:spPr>
        <p:txBody>
          <a:bodyPr/>
          <a:lstStyle>
            <a:lvl1pPr>
              <a:defRPr sz="800" baseline="0">
                <a:solidFill>
                  <a:schemeClr val="tx1"/>
                </a:solidFill>
              </a:defRPr>
            </a:lvl1pPr>
          </a:lstStyle>
          <a:p>
            <a:pPr lvl="0"/>
            <a:r>
              <a:rPr lang="en-US" dirty="0"/>
              <a:t>Presentation Title</a:t>
            </a:r>
          </a:p>
        </p:txBody>
      </p:sp>
    </p:spTree>
    <p:extLst>
      <p:ext uri="{BB962C8B-B14F-4D97-AF65-F5344CB8AC3E}">
        <p14:creationId xmlns:p14="http://schemas.microsoft.com/office/powerpoint/2010/main" val="21644036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2 page Image layout w/ Statem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3D4699-D2FE-B745-9E79-959D810C1D11}"/>
              </a:ext>
            </a:extLst>
          </p:cNvPr>
          <p:cNvSpPr/>
          <p:nvPr userDrawn="1"/>
        </p:nvSpPr>
        <p:spPr>
          <a:xfrm>
            <a:off x="0" y="0"/>
            <a:ext cx="6094344" cy="62179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Arial" charset="0"/>
              <a:cs typeface="Arial" charset="0"/>
            </a:endParaRPr>
          </a:p>
        </p:txBody>
      </p:sp>
      <p:sp>
        <p:nvSpPr>
          <p:cNvPr id="3" name="Title 1">
            <a:extLst>
              <a:ext uri="{FF2B5EF4-FFF2-40B4-BE49-F238E27FC236}">
                <a16:creationId xmlns:a16="http://schemas.microsoft.com/office/drawing/2014/main" id="{34C1DF0D-FF9A-7B4F-8D13-A4E9D520B30A}"/>
              </a:ext>
            </a:extLst>
          </p:cNvPr>
          <p:cNvSpPr>
            <a:spLocks noGrp="1"/>
          </p:cNvSpPr>
          <p:nvPr>
            <p:ph type="ctrTitle" hasCustomPrompt="1"/>
          </p:nvPr>
        </p:nvSpPr>
        <p:spPr>
          <a:xfrm>
            <a:off x="457319" y="455613"/>
            <a:ext cx="5375157" cy="5428352"/>
          </a:xfrm>
        </p:spPr>
        <p:txBody>
          <a:bodyPr anchor="ctr"/>
          <a:lstStyle>
            <a:lvl1pPr algn="l">
              <a:lnSpc>
                <a:spcPct val="80000"/>
              </a:lnSpc>
              <a:defRPr sz="4800" b="1" i="0">
                <a:solidFill>
                  <a:schemeClr val="bg1"/>
                </a:solidFill>
                <a:latin typeface="+mj-lt"/>
                <a:ea typeface="Georgia Bold" charset="0"/>
                <a:cs typeface="Georgia Bold" charset="0"/>
              </a:defRPr>
            </a:lvl1pPr>
          </a:lstStyle>
          <a:p>
            <a:r>
              <a:rPr lang="en-US" dirty="0"/>
              <a:t>Statement with Image</a:t>
            </a:r>
          </a:p>
        </p:txBody>
      </p:sp>
      <p:sp>
        <p:nvSpPr>
          <p:cNvPr id="4" name="Picture Placeholder 5">
            <a:extLst>
              <a:ext uri="{FF2B5EF4-FFF2-40B4-BE49-F238E27FC236}">
                <a16:creationId xmlns:a16="http://schemas.microsoft.com/office/drawing/2014/main" id="{8A375DD5-750A-5848-BA73-53FB6274D8F0}"/>
              </a:ext>
            </a:extLst>
          </p:cNvPr>
          <p:cNvSpPr>
            <a:spLocks noGrp="1"/>
          </p:cNvSpPr>
          <p:nvPr>
            <p:ph type="pic" sz="quarter" idx="11" hasCustomPrompt="1"/>
          </p:nvPr>
        </p:nvSpPr>
        <p:spPr>
          <a:xfrm>
            <a:off x="6087074" y="0"/>
            <a:ext cx="6104926" cy="6217920"/>
          </a:xfrm>
          <a:solidFill>
            <a:schemeClr val="bg1">
              <a:lumMod val="95000"/>
            </a:schemeClr>
          </a:solidFill>
        </p:spPr>
        <p:txBody>
          <a:bodyPr anchor="ctr"/>
          <a:lstStyle>
            <a:lvl1pPr algn="ctr">
              <a:defRPr sz="9600" b="0" i="0">
                <a:solidFill>
                  <a:schemeClr val="bg1">
                    <a:lumMod val="85000"/>
                  </a:schemeClr>
                </a:solidFill>
                <a:latin typeface="+mn-lt"/>
                <a:cs typeface="Arial" charset="0"/>
              </a:defRPr>
            </a:lvl1pPr>
          </a:lstStyle>
          <a:p>
            <a:r>
              <a:rPr lang="en-US" dirty="0"/>
              <a:t>IMAGE</a:t>
            </a:r>
          </a:p>
        </p:txBody>
      </p:sp>
      <p:sp>
        <p:nvSpPr>
          <p:cNvPr id="9" name="Text Placeholder 3">
            <a:extLst>
              <a:ext uri="{FF2B5EF4-FFF2-40B4-BE49-F238E27FC236}">
                <a16:creationId xmlns:a16="http://schemas.microsoft.com/office/drawing/2014/main" id="{5F4EAF3A-1C47-2549-8829-7421B4DAD1F3}"/>
              </a:ext>
            </a:extLst>
          </p:cNvPr>
          <p:cNvSpPr>
            <a:spLocks noGrp="1"/>
          </p:cNvSpPr>
          <p:nvPr>
            <p:ph type="body" sz="quarter" idx="12" hasCustomPrompt="1"/>
          </p:nvPr>
        </p:nvSpPr>
        <p:spPr>
          <a:xfrm>
            <a:off x="7207431" y="6463076"/>
            <a:ext cx="1659370" cy="323850"/>
          </a:xfrm>
        </p:spPr>
        <p:txBody>
          <a:bodyPr/>
          <a:lstStyle>
            <a:lvl1pPr>
              <a:defRPr sz="800" baseline="0">
                <a:solidFill>
                  <a:schemeClr val="bg2"/>
                </a:solidFill>
              </a:defRPr>
            </a:lvl1pPr>
          </a:lstStyle>
          <a:p>
            <a:pPr lvl="0"/>
            <a:r>
              <a:rPr lang="en-US" dirty="0"/>
              <a:t>Confidential Proprietary Information</a:t>
            </a:r>
          </a:p>
        </p:txBody>
      </p:sp>
      <p:sp>
        <p:nvSpPr>
          <p:cNvPr id="10" name="Text Placeholder 6">
            <a:extLst>
              <a:ext uri="{FF2B5EF4-FFF2-40B4-BE49-F238E27FC236}">
                <a16:creationId xmlns:a16="http://schemas.microsoft.com/office/drawing/2014/main" id="{9F4C2EC0-9229-404B-A5C8-2C5B7EDA4F25}"/>
              </a:ext>
            </a:extLst>
          </p:cNvPr>
          <p:cNvSpPr>
            <a:spLocks noGrp="1"/>
          </p:cNvSpPr>
          <p:nvPr>
            <p:ph type="body" sz="quarter" idx="13" hasCustomPrompt="1"/>
          </p:nvPr>
        </p:nvSpPr>
        <p:spPr>
          <a:xfrm>
            <a:off x="4392292" y="6480870"/>
            <a:ext cx="2304062" cy="244475"/>
          </a:xfrm>
        </p:spPr>
        <p:txBody>
          <a:bodyPr/>
          <a:lstStyle>
            <a:lvl1pPr>
              <a:defRPr sz="800" baseline="0">
                <a:solidFill>
                  <a:schemeClr val="tx1"/>
                </a:solidFill>
              </a:defRPr>
            </a:lvl1pPr>
          </a:lstStyle>
          <a:p>
            <a:pPr lvl="0"/>
            <a:r>
              <a:rPr lang="en-US" dirty="0"/>
              <a:t>Presentation Title</a:t>
            </a:r>
          </a:p>
        </p:txBody>
      </p:sp>
    </p:spTree>
    <p:extLst>
      <p:ext uri="{BB962C8B-B14F-4D97-AF65-F5344CB8AC3E}">
        <p14:creationId xmlns:p14="http://schemas.microsoft.com/office/powerpoint/2010/main" val="31370337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and text layout with 1/4 column block">
    <p:spTree>
      <p:nvGrpSpPr>
        <p:cNvPr id="1" name=""/>
        <p:cNvGrpSpPr/>
        <p:nvPr/>
      </p:nvGrpSpPr>
      <p:grpSpPr>
        <a:xfrm>
          <a:off x="0" y="0"/>
          <a:ext cx="0" cy="0"/>
          <a:chOff x="0" y="0"/>
          <a:chExt cx="0" cy="0"/>
        </a:xfrm>
      </p:grpSpPr>
      <p:sp>
        <p:nvSpPr>
          <p:cNvPr id="5" name="Rectangle 4"/>
          <p:cNvSpPr/>
          <p:nvPr userDrawn="1"/>
        </p:nvSpPr>
        <p:spPr>
          <a:xfrm>
            <a:off x="9128238" y="0"/>
            <a:ext cx="306376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b="0" i="0" dirty="0">
              <a:latin typeface="Arial" charset="0"/>
            </a:endParaRPr>
          </a:p>
        </p:txBody>
      </p:sp>
      <p:sp>
        <p:nvSpPr>
          <p:cNvPr id="2" name="Title 1"/>
          <p:cNvSpPr>
            <a:spLocks noGrp="1"/>
          </p:cNvSpPr>
          <p:nvPr>
            <p:ph type="title" hasCustomPrompt="1"/>
          </p:nvPr>
        </p:nvSpPr>
        <p:spPr>
          <a:xfrm>
            <a:off x="457319" y="457200"/>
            <a:ext cx="8409482" cy="731520"/>
          </a:xfrm>
        </p:spPr>
        <p:txBody>
          <a:bodyPr anchor="t"/>
          <a:lstStyle>
            <a:lvl1pPr>
              <a:defRPr sz="2800" b="1" i="0">
                <a:solidFill>
                  <a:schemeClr val="accent1"/>
                </a:solidFill>
                <a:latin typeface="+mj-lt"/>
                <a:ea typeface="Georgia Bold" charset="0"/>
                <a:cs typeface="Georgia Bold" charset="0"/>
              </a:defRPr>
            </a:lvl1pPr>
          </a:lstStyle>
          <a:p>
            <a:r>
              <a:rPr lang="en-US" dirty="0"/>
              <a:t>Title</a:t>
            </a:r>
          </a:p>
        </p:txBody>
      </p:sp>
      <p:sp>
        <p:nvSpPr>
          <p:cNvPr id="4" name="Content Placeholder 3"/>
          <p:cNvSpPr>
            <a:spLocks noGrp="1"/>
          </p:cNvSpPr>
          <p:nvPr>
            <p:ph sz="quarter" idx="10" hasCustomPrompt="1"/>
          </p:nvPr>
        </p:nvSpPr>
        <p:spPr>
          <a:xfrm>
            <a:off x="457317" y="1371600"/>
            <a:ext cx="8411531" cy="4838700"/>
          </a:xfrm>
        </p:spPr>
        <p:txBody>
          <a:bodyPr/>
          <a:lstStyle>
            <a:lvl1pPr>
              <a:defRPr sz="2000"/>
            </a:lvl1pPr>
            <a:lvl2pPr>
              <a:defRPr sz="1800"/>
            </a:lvl2pPr>
            <a:lvl3pPr>
              <a:defRPr sz="1600"/>
            </a:lvl3pPr>
            <a:lvl4pPr>
              <a:defRPr sz="1800"/>
            </a:lvl4pPr>
            <a:lvl5pPr>
              <a:defRPr sz="1800"/>
            </a:lvl5pPr>
          </a:lstStyle>
          <a:p>
            <a:pPr lvl="0"/>
            <a:r>
              <a:rPr lang="en-US" dirty="0"/>
              <a:t>First Level</a:t>
            </a:r>
          </a:p>
          <a:p>
            <a:pPr lvl="1"/>
            <a:r>
              <a:rPr lang="en-US" dirty="0"/>
              <a:t>Second Level</a:t>
            </a:r>
          </a:p>
          <a:p>
            <a:pPr lvl="2"/>
            <a:r>
              <a:rPr lang="en-US" dirty="0"/>
              <a:t>Third Level</a:t>
            </a:r>
          </a:p>
        </p:txBody>
      </p:sp>
      <p:sp>
        <p:nvSpPr>
          <p:cNvPr id="10" name="Text Placeholder 3">
            <a:extLst>
              <a:ext uri="{FF2B5EF4-FFF2-40B4-BE49-F238E27FC236}">
                <a16:creationId xmlns:a16="http://schemas.microsoft.com/office/drawing/2014/main" id="{C83ECFA4-BF7A-F940-99FB-09DBCE850614}"/>
              </a:ext>
            </a:extLst>
          </p:cNvPr>
          <p:cNvSpPr>
            <a:spLocks noGrp="1"/>
          </p:cNvSpPr>
          <p:nvPr>
            <p:ph type="body" sz="quarter" idx="11" hasCustomPrompt="1"/>
          </p:nvPr>
        </p:nvSpPr>
        <p:spPr>
          <a:xfrm>
            <a:off x="7207431" y="6463076"/>
            <a:ext cx="1659370" cy="323850"/>
          </a:xfrm>
        </p:spPr>
        <p:txBody>
          <a:bodyPr/>
          <a:lstStyle>
            <a:lvl1pPr>
              <a:defRPr sz="800" baseline="0">
                <a:solidFill>
                  <a:schemeClr val="bg2"/>
                </a:solidFill>
              </a:defRPr>
            </a:lvl1pPr>
          </a:lstStyle>
          <a:p>
            <a:pPr lvl="0"/>
            <a:r>
              <a:rPr lang="en-US" dirty="0"/>
              <a:t>Confidential Proprietary Information</a:t>
            </a:r>
          </a:p>
        </p:txBody>
      </p:sp>
      <p:sp>
        <p:nvSpPr>
          <p:cNvPr id="11" name="Text Placeholder 6">
            <a:extLst>
              <a:ext uri="{FF2B5EF4-FFF2-40B4-BE49-F238E27FC236}">
                <a16:creationId xmlns:a16="http://schemas.microsoft.com/office/drawing/2014/main" id="{E36B653D-6566-2148-BB67-F9F6AFF76F1D}"/>
              </a:ext>
            </a:extLst>
          </p:cNvPr>
          <p:cNvSpPr>
            <a:spLocks noGrp="1"/>
          </p:cNvSpPr>
          <p:nvPr>
            <p:ph type="body" sz="quarter" idx="12" hasCustomPrompt="1"/>
          </p:nvPr>
        </p:nvSpPr>
        <p:spPr>
          <a:xfrm>
            <a:off x="4392292" y="6480870"/>
            <a:ext cx="2304062" cy="244475"/>
          </a:xfrm>
        </p:spPr>
        <p:txBody>
          <a:bodyPr/>
          <a:lstStyle>
            <a:lvl1pPr>
              <a:defRPr sz="800" baseline="0">
                <a:solidFill>
                  <a:schemeClr val="tx1"/>
                </a:solidFill>
              </a:defRPr>
            </a:lvl1pPr>
          </a:lstStyle>
          <a:p>
            <a:pPr lvl="0"/>
            <a:r>
              <a:rPr lang="en-US" dirty="0"/>
              <a:t>Presentation Title</a:t>
            </a:r>
          </a:p>
        </p:txBody>
      </p:sp>
    </p:spTree>
    <p:extLst>
      <p:ext uri="{BB962C8B-B14F-4D97-AF65-F5344CB8AC3E}">
        <p14:creationId xmlns:p14="http://schemas.microsoft.com/office/powerpoint/2010/main" val="15724695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header/text layout with 1/4 block">
    <p:spTree>
      <p:nvGrpSpPr>
        <p:cNvPr id="1" name=""/>
        <p:cNvGrpSpPr/>
        <p:nvPr/>
      </p:nvGrpSpPr>
      <p:grpSpPr>
        <a:xfrm>
          <a:off x="0" y="0"/>
          <a:ext cx="0" cy="0"/>
          <a:chOff x="0" y="0"/>
          <a:chExt cx="0" cy="0"/>
        </a:xfrm>
      </p:grpSpPr>
      <p:sp>
        <p:nvSpPr>
          <p:cNvPr id="5" name="Rectangle 4"/>
          <p:cNvSpPr/>
          <p:nvPr userDrawn="1"/>
        </p:nvSpPr>
        <p:spPr>
          <a:xfrm>
            <a:off x="9128238" y="0"/>
            <a:ext cx="306376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b="0" i="0" dirty="0">
              <a:solidFill>
                <a:schemeClr val="accent2"/>
              </a:solidFill>
              <a:latin typeface="Arial" charset="0"/>
            </a:endParaRPr>
          </a:p>
        </p:txBody>
      </p:sp>
      <p:sp>
        <p:nvSpPr>
          <p:cNvPr id="2" name="Title 1"/>
          <p:cNvSpPr>
            <a:spLocks noGrp="1"/>
          </p:cNvSpPr>
          <p:nvPr>
            <p:ph type="title" hasCustomPrompt="1"/>
          </p:nvPr>
        </p:nvSpPr>
        <p:spPr>
          <a:xfrm>
            <a:off x="457319" y="457200"/>
            <a:ext cx="8409482" cy="731520"/>
          </a:xfrm>
        </p:spPr>
        <p:txBody>
          <a:bodyPr anchor="t"/>
          <a:lstStyle>
            <a:lvl1pPr>
              <a:defRPr sz="2800" b="1" i="0">
                <a:solidFill>
                  <a:schemeClr val="accent1"/>
                </a:solidFill>
                <a:latin typeface="+mj-lt"/>
                <a:ea typeface="Georgia Bold" charset="0"/>
                <a:cs typeface="Georgia Bold" charset="0"/>
              </a:defRPr>
            </a:lvl1pPr>
          </a:lstStyle>
          <a:p>
            <a:r>
              <a:rPr lang="en-US" dirty="0"/>
              <a:t>Title</a:t>
            </a:r>
          </a:p>
        </p:txBody>
      </p:sp>
      <p:sp>
        <p:nvSpPr>
          <p:cNvPr id="8" name="Content Placeholder 3"/>
          <p:cNvSpPr>
            <a:spLocks noGrp="1"/>
          </p:cNvSpPr>
          <p:nvPr>
            <p:ph sz="quarter" idx="10" hasCustomPrompt="1"/>
          </p:nvPr>
        </p:nvSpPr>
        <p:spPr>
          <a:xfrm>
            <a:off x="457319" y="1371600"/>
            <a:ext cx="8414671" cy="4838700"/>
          </a:xfrm>
        </p:spPr>
        <p:txBody>
          <a:bodyPr/>
          <a:lstStyle>
            <a:lvl1pPr>
              <a:spcBef>
                <a:spcPts val="1800"/>
              </a:spcBef>
              <a:defRPr sz="2000" b="1" i="0">
                <a:solidFill>
                  <a:schemeClr val="tx2"/>
                </a:solidFill>
                <a:latin typeface="+mn-lt"/>
                <a:cs typeface="Arial" charset="0"/>
              </a:defRPr>
            </a:lvl1pPr>
            <a:lvl2pPr marL="0" indent="0">
              <a:spcBef>
                <a:spcPts val="1200"/>
              </a:spcBef>
              <a:buFontTx/>
              <a:buNone/>
              <a:defRPr sz="2000">
                <a:latin typeface="+mn-lt"/>
              </a:defRPr>
            </a:lvl2pPr>
            <a:lvl3pPr marL="200025" indent="-200025">
              <a:spcBef>
                <a:spcPts val="600"/>
              </a:spcBef>
              <a:buFont typeface="Arial"/>
              <a:buChar char="•"/>
              <a:defRPr sz="1800">
                <a:latin typeface="+mn-lt"/>
              </a:defRPr>
            </a:lvl3pPr>
            <a:lvl4pPr marL="398463" indent="-200025">
              <a:buFont typeface="Lucida Grande"/>
              <a:buChar char="-"/>
              <a:defRPr sz="1600">
                <a:latin typeface="+mn-lt"/>
              </a:defRPr>
            </a:lvl4pPr>
            <a:lvl5pPr>
              <a:defRPr sz="1800"/>
            </a:lvl5pPr>
          </a:lstStyle>
          <a:p>
            <a:pPr lvl="0"/>
            <a:r>
              <a:rPr lang="en-US" dirty="0"/>
              <a:t>Header</a:t>
            </a:r>
          </a:p>
          <a:p>
            <a:pPr lvl="1"/>
            <a:r>
              <a:rPr lang="en-US" dirty="0"/>
              <a:t>First Level </a:t>
            </a:r>
          </a:p>
          <a:p>
            <a:pPr lvl="2"/>
            <a:r>
              <a:rPr lang="en-US" dirty="0"/>
              <a:t>Second Level</a:t>
            </a:r>
          </a:p>
          <a:p>
            <a:pPr lvl="3"/>
            <a:r>
              <a:rPr lang="en-US" dirty="0"/>
              <a:t>Third Level</a:t>
            </a:r>
          </a:p>
        </p:txBody>
      </p:sp>
      <p:sp>
        <p:nvSpPr>
          <p:cNvPr id="9" name="Text Placeholder 3">
            <a:extLst>
              <a:ext uri="{FF2B5EF4-FFF2-40B4-BE49-F238E27FC236}">
                <a16:creationId xmlns:a16="http://schemas.microsoft.com/office/drawing/2014/main" id="{5B5AF605-BA41-0C40-B302-1C5A18F230C1}"/>
              </a:ext>
            </a:extLst>
          </p:cNvPr>
          <p:cNvSpPr>
            <a:spLocks noGrp="1"/>
          </p:cNvSpPr>
          <p:nvPr>
            <p:ph type="body" sz="quarter" idx="11" hasCustomPrompt="1"/>
          </p:nvPr>
        </p:nvSpPr>
        <p:spPr>
          <a:xfrm>
            <a:off x="7207431" y="6463076"/>
            <a:ext cx="1659370" cy="323850"/>
          </a:xfrm>
        </p:spPr>
        <p:txBody>
          <a:bodyPr/>
          <a:lstStyle>
            <a:lvl1pPr>
              <a:defRPr sz="800" baseline="0">
                <a:solidFill>
                  <a:schemeClr val="bg2"/>
                </a:solidFill>
              </a:defRPr>
            </a:lvl1pPr>
          </a:lstStyle>
          <a:p>
            <a:pPr lvl="0"/>
            <a:r>
              <a:rPr lang="en-US" dirty="0"/>
              <a:t>Confidential Proprietary Information</a:t>
            </a:r>
          </a:p>
        </p:txBody>
      </p:sp>
      <p:sp>
        <p:nvSpPr>
          <p:cNvPr id="10" name="Text Placeholder 6">
            <a:extLst>
              <a:ext uri="{FF2B5EF4-FFF2-40B4-BE49-F238E27FC236}">
                <a16:creationId xmlns:a16="http://schemas.microsoft.com/office/drawing/2014/main" id="{993E8A58-3B46-8C44-B1DB-F0A1F88D5389}"/>
              </a:ext>
            </a:extLst>
          </p:cNvPr>
          <p:cNvSpPr>
            <a:spLocks noGrp="1"/>
          </p:cNvSpPr>
          <p:nvPr>
            <p:ph type="body" sz="quarter" idx="12" hasCustomPrompt="1"/>
          </p:nvPr>
        </p:nvSpPr>
        <p:spPr>
          <a:xfrm>
            <a:off x="4392292" y="6480870"/>
            <a:ext cx="2304062" cy="244475"/>
          </a:xfrm>
        </p:spPr>
        <p:txBody>
          <a:bodyPr/>
          <a:lstStyle>
            <a:lvl1pPr>
              <a:defRPr sz="800" baseline="0">
                <a:solidFill>
                  <a:schemeClr val="tx1"/>
                </a:solidFill>
              </a:defRPr>
            </a:lvl1pPr>
          </a:lstStyle>
          <a:p>
            <a:pPr lvl="0"/>
            <a:r>
              <a:rPr lang="en-US" dirty="0"/>
              <a:t>Presentation Title</a:t>
            </a:r>
          </a:p>
        </p:txBody>
      </p:sp>
    </p:spTree>
    <p:extLst>
      <p:ext uri="{BB962C8B-B14F-4D97-AF65-F5344CB8AC3E}">
        <p14:creationId xmlns:p14="http://schemas.microsoft.com/office/powerpoint/2010/main" val="7098640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2.xml"/><Relationship Id="rId1"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1.emf"/><Relationship Id="rId5" Type="http://schemas.openxmlformats.org/officeDocument/2006/relationships/theme" Target="../theme/theme3.xml"/><Relationship Id="rId4"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image" Target="../media/image1.emf"/><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19" Type="http://schemas.openxmlformats.org/officeDocument/2006/relationships/theme" Target="../theme/theme4.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52.xml"/><Relationship Id="rId18" Type="http://schemas.openxmlformats.org/officeDocument/2006/relationships/slideLayout" Target="../slideLayouts/slideLayout57.xml"/><Relationship Id="rId26" Type="http://schemas.openxmlformats.org/officeDocument/2006/relationships/slideLayout" Target="../slideLayouts/slideLayout65.xml"/><Relationship Id="rId39" Type="http://schemas.openxmlformats.org/officeDocument/2006/relationships/image" Target="../media/image2.png"/><Relationship Id="rId21" Type="http://schemas.openxmlformats.org/officeDocument/2006/relationships/slideLayout" Target="../slideLayouts/slideLayout60.xml"/><Relationship Id="rId34" Type="http://schemas.openxmlformats.org/officeDocument/2006/relationships/slideLayout" Target="../slideLayouts/slideLayout73.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5" Type="http://schemas.openxmlformats.org/officeDocument/2006/relationships/slideLayout" Target="../slideLayouts/slideLayout64.xml"/><Relationship Id="rId33" Type="http://schemas.openxmlformats.org/officeDocument/2006/relationships/slideLayout" Target="../slideLayouts/slideLayout72.xml"/><Relationship Id="rId38" Type="http://schemas.openxmlformats.org/officeDocument/2006/relationships/theme" Target="../theme/theme5.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slideLayout" Target="../slideLayouts/slideLayout59.xml"/><Relationship Id="rId29" Type="http://schemas.openxmlformats.org/officeDocument/2006/relationships/slideLayout" Target="../slideLayouts/slideLayout68.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24" Type="http://schemas.openxmlformats.org/officeDocument/2006/relationships/slideLayout" Target="../slideLayouts/slideLayout63.xml"/><Relationship Id="rId32" Type="http://schemas.openxmlformats.org/officeDocument/2006/relationships/slideLayout" Target="../slideLayouts/slideLayout71.xml"/><Relationship Id="rId37" Type="http://schemas.openxmlformats.org/officeDocument/2006/relationships/slideLayout" Target="../slideLayouts/slideLayout76.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23" Type="http://schemas.openxmlformats.org/officeDocument/2006/relationships/slideLayout" Target="../slideLayouts/slideLayout62.xml"/><Relationship Id="rId28" Type="http://schemas.openxmlformats.org/officeDocument/2006/relationships/slideLayout" Target="../slideLayouts/slideLayout67.xml"/><Relationship Id="rId36" Type="http://schemas.openxmlformats.org/officeDocument/2006/relationships/slideLayout" Target="../slideLayouts/slideLayout75.xml"/><Relationship Id="rId10" Type="http://schemas.openxmlformats.org/officeDocument/2006/relationships/slideLayout" Target="../slideLayouts/slideLayout49.xml"/><Relationship Id="rId19" Type="http://schemas.openxmlformats.org/officeDocument/2006/relationships/slideLayout" Target="../slideLayouts/slideLayout58.xml"/><Relationship Id="rId31" Type="http://schemas.openxmlformats.org/officeDocument/2006/relationships/slideLayout" Target="../slideLayouts/slideLayout70.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 Id="rId22" Type="http://schemas.openxmlformats.org/officeDocument/2006/relationships/slideLayout" Target="../slideLayouts/slideLayout61.xml"/><Relationship Id="rId27" Type="http://schemas.openxmlformats.org/officeDocument/2006/relationships/slideLayout" Target="../slideLayouts/slideLayout66.xml"/><Relationship Id="rId30" Type="http://schemas.openxmlformats.org/officeDocument/2006/relationships/slideLayout" Target="../slideLayouts/slideLayout69.xml"/><Relationship Id="rId35" Type="http://schemas.openxmlformats.org/officeDocument/2006/relationships/slideLayout" Target="../slideLayouts/slideLayout74.xml"/><Relationship Id="rId8" Type="http://schemas.openxmlformats.org/officeDocument/2006/relationships/slideLayout" Target="../slideLayouts/slideLayout47.xml"/><Relationship Id="rId3" Type="http://schemas.openxmlformats.org/officeDocument/2006/relationships/slideLayout" Target="../slideLayouts/slideLayout42.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89.xml"/><Relationship Id="rId18" Type="http://schemas.openxmlformats.org/officeDocument/2006/relationships/slideLayout" Target="../slideLayouts/slideLayout94.xml"/><Relationship Id="rId26" Type="http://schemas.openxmlformats.org/officeDocument/2006/relationships/slideLayout" Target="../slideLayouts/slideLayout102.xml"/><Relationship Id="rId3" Type="http://schemas.openxmlformats.org/officeDocument/2006/relationships/slideLayout" Target="../slideLayouts/slideLayout79.xml"/><Relationship Id="rId21" Type="http://schemas.openxmlformats.org/officeDocument/2006/relationships/slideLayout" Target="../slideLayouts/slideLayout97.xml"/><Relationship Id="rId34" Type="http://schemas.openxmlformats.org/officeDocument/2006/relationships/slideLayout" Target="../slideLayouts/slideLayout110.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17" Type="http://schemas.openxmlformats.org/officeDocument/2006/relationships/slideLayout" Target="../slideLayouts/slideLayout93.xml"/><Relationship Id="rId25" Type="http://schemas.openxmlformats.org/officeDocument/2006/relationships/slideLayout" Target="../slideLayouts/slideLayout101.xml"/><Relationship Id="rId33" Type="http://schemas.openxmlformats.org/officeDocument/2006/relationships/slideLayout" Target="../slideLayouts/slideLayout109.xml"/><Relationship Id="rId2" Type="http://schemas.openxmlformats.org/officeDocument/2006/relationships/slideLayout" Target="../slideLayouts/slideLayout78.xml"/><Relationship Id="rId16" Type="http://schemas.openxmlformats.org/officeDocument/2006/relationships/slideLayout" Target="../slideLayouts/slideLayout92.xml"/><Relationship Id="rId20" Type="http://schemas.openxmlformats.org/officeDocument/2006/relationships/slideLayout" Target="../slideLayouts/slideLayout96.xml"/><Relationship Id="rId29" Type="http://schemas.openxmlformats.org/officeDocument/2006/relationships/slideLayout" Target="../slideLayouts/slideLayout105.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24" Type="http://schemas.openxmlformats.org/officeDocument/2006/relationships/slideLayout" Target="../slideLayouts/slideLayout100.xml"/><Relationship Id="rId32" Type="http://schemas.openxmlformats.org/officeDocument/2006/relationships/slideLayout" Target="../slideLayouts/slideLayout108.xml"/><Relationship Id="rId5" Type="http://schemas.openxmlformats.org/officeDocument/2006/relationships/slideLayout" Target="../slideLayouts/slideLayout81.xml"/><Relationship Id="rId15" Type="http://schemas.openxmlformats.org/officeDocument/2006/relationships/slideLayout" Target="../slideLayouts/slideLayout91.xml"/><Relationship Id="rId23" Type="http://schemas.openxmlformats.org/officeDocument/2006/relationships/slideLayout" Target="../slideLayouts/slideLayout99.xml"/><Relationship Id="rId28" Type="http://schemas.openxmlformats.org/officeDocument/2006/relationships/slideLayout" Target="../slideLayouts/slideLayout104.xml"/><Relationship Id="rId36" Type="http://schemas.openxmlformats.org/officeDocument/2006/relationships/image" Target="../media/image6.png"/><Relationship Id="rId10" Type="http://schemas.openxmlformats.org/officeDocument/2006/relationships/slideLayout" Target="../slideLayouts/slideLayout86.xml"/><Relationship Id="rId19" Type="http://schemas.openxmlformats.org/officeDocument/2006/relationships/slideLayout" Target="../slideLayouts/slideLayout95.xml"/><Relationship Id="rId31" Type="http://schemas.openxmlformats.org/officeDocument/2006/relationships/slideLayout" Target="../slideLayouts/slideLayout107.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slideLayout" Target="../slideLayouts/slideLayout90.xml"/><Relationship Id="rId22" Type="http://schemas.openxmlformats.org/officeDocument/2006/relationships/slideLayout" Target="../slideLayouts/slideLayout98.xml"/><Relationship Id="rId27" Type="http://schemas.openxmlformats.org/officeDocument/2006/relationships/slideLayout" Target="../slideLayouts/slideLayout103.xml"/><Relationship Id="rId30" Type="http://schemas.openxmlformats.org/officeDocument/2006/relationships/slideLayout" Target="../slideLayouts/slideLayout106.xml"/><Relationship Id="rId35" Type="http://schemas.openxmlformats.org/officeDocument/2006/relationships/theme" Target="../theme/theme6.xml"/><Relationship Id="rId8" Type="http://schemas.openxmlformats.org/officeDocument/2006/relationships/slideLayout" Target="../slideLayouts/slideLayout8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457200"/>
            <a:ext cx="11277600" cy="1143000"/>
          </a:xfrm>
          <a:prstGeom prst="rect">
            <a:avLst/>
          </a:prstGeom>
        </p:spPr>
        <p:txBody>
          <a:bodyPr vert="horz" lIns="0" tIns="0" rIns="0" bIns="0" rtlCol="0" anchor="t">
            <a:noAutofit/>
          </a:bodyPr>
          <a:lstStyle/>
          <a:p>
            <a:r>
              <a:rPr lang="en-US" dirty="0"/>
              <a:t>Title</a:t>
            </a:r>
          </a:p>
        </p:txBody>
      </p:sp>
      <p:sp>
        <p:nvSpPr>
          <p:cNvPr id="3" name="Text Placeholder 2"/>
          <p:cNvSpPr>
            <a:spLocks noGrp="1"/>
          </p:cNvSpPr>
          <p:nvPr>
            <p:ph type="body" idx="1"/>
          </p:nvPr>
        </p:nvSpPr>
        <p:spPr>
          <a:xfrm>
            <a:off x="457201" y="2057400"/>
            <a:ext cx="11277600" cy="36576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6" name="Straight Connector 5">
            <a:extLst>
              <a:ext uri="{FF2B5EF4-FFF2-40B4-BE49-F238E27FC236}">
                <a16:creationId xmlns:a16="http://schemas.microsoft.com/office/drawing/2014/main" id="{2E572E25-D11A-5B41-9DB7-982AF9526C38}"/>
              </a:ext>
            </a:extLst>
          </p:cNvPr>
          <p:cNvCxnSpPr/>
          <p:nvPr/>
        </p:nvCxnSpPr>
        <p:spPr>
          <a:xfrm>
            <a:off x="469286" y="6172200"/>
            <a:ext cx="11253429"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3564CEC1-6019-45A7-9696-78CDC917C18E}"/>
              </a:ext>
            </a:extLst>
          </p:cNvPr>
          <p:cNvSpPr/>
          <p:nvPr/>
        </p:nvSpPr>
        <p:spPr>
          <a:xfrm>
            <a:off x="4777370" y="6286980"/>
            <a:ext cx="2637261" cy="461665"/>
          </a:xfrm>
          <a:prstGeom prst="rect">
            <a:avLst/>
          </a:prstGeom>
        </p:spPr>
        <p:txBody>
          <a:bodyPr wrap="none">
            <a:spAutoFit/>
          </a:bodyPr>
          <a:lstStyle/>
          <a:p>
            <a:pPr algn="ctr"/>
            <a:r>
              <a:rPr lang="en-PH" sz="800" kern="1200" dirty="0">
                <a:solidFill>
                  <a:schemeClr val="tx1"/>
                </a:solidFill>
                <a:latin typeface="+mn-lt"/>
                <a:ea typeface="+mn-ea"/>
                <a:cs typeface="+mn-cs"/>
              </a:rPr>
              <a:t>Metropolitan Life Insurance Company, New York, NY</a:t>
            </a:r>
          </a:p>
          <a:p>
            <a:pPr algn="ctr"/>
            <a:r>
              <a:rPr lang="en-US" sz="800" kern="1200" dirty="0">
                <a:solidFill>
                  <a:schemeClr val="tx1"/>
                </a:solidFill>
                <a:latin typeface="+mn-lt"/>
                <a:ea typeface="+mn-ea"/>
                <a:cs typeface="+mn-cs"/>
              </a:rPr>
              <a:t>© 2022 MetLife Services and Solutions, LLC</a:t>
            </a:r>
          </a:p>
          <a:p>
            <a:pPr algn="ctr"/>
            <a:r>
              <a:rPr lang="nb-NO" sz="800" kern="1200" dirty="0">
                <a:solidFill>
                  <a:schemeClr val="tx1"/>
                </a:solidFill>
                <a:latin typeface="+mn-lt"/>
                <a:ea typeface="+mn-ea"/>
                <a:cs typeface="+mn-cs"/>
              </a:rPr>
              <a:t>L0622023314[exp0823][All States][DC,GU,MP,PR,VI]</a:t>
            </a:r>
            <a:endParaRPr lang="en-US" sz="800" kern="1200" dirty="0">
              <a:solidFill>
                <a:schemeClr val="tx1"/>
              </a:solidFill>
              <a:latin typeface="+mn-lt"/>
              <a:ea typeface="+mn-ea"/>
              <a:cs typeface="+mn-cs"/>
            </a:endParaRPr>
          </a:p>
        </p:txBody>
      </p:sp>
      <p:pic>
        <p:nvPicPr>
          <p:cNvPr id="14" name="Picture 13">
            <a:extLst>
              <a:ext uri="{FF2B5EF4-FFF2-40B4-BE49-F238E27FC236}">
                <a16:creationId xmlns:a16="http://schemas.microsoft.com/office/drawing/2014/main" id="{614669E1-CE13-4425-ADB1-FC2F39331BB6}"/>
              </a:ext>
            </a:extLst>
          </p:cNvPr>
          <p:cNvPicPr>
            <a:picLocks noChangeAspect="1"/>
          </p:cNvPicPr>
          <p:nvPr/>
        </p:nvPicPr>
        <p:blipFill rotWithShape="1">
          <a:blip r:embed="rId18" cstate="email">
            <a:extLst>
              <a:ext uri="{28A0092B-C50C-407E-A947-70E740481C1C}">
                <a14:useLocalDpi xmlns:a14="http://schemas.microsoft.com/office/drawing/2010/main"/>
              </a:ext>
            </a:extLst>
          </a:blip>
          <a:srcRect l="-1" t="-18863" r="-18862" b="-1"/>
          <a:stretch/>
        </p:blipFill>
        <p:spPr>
          <a:xfrm>
            <a:off x="10095152" y="6104784"/>
            <a:ext cx="1581593" cy="619688"/>
          </a:xfrm>
          <a:prstGeom prst="rect">
            <a:avLst/>
          </a:prstGeom>
        </p:spPr>
      </p:pic>
      <p:sp>
        <p:nvSpPr>
          <p:cNvPr id="15" name="Content Placeholder 8">
            <a:extLst>
              <a:ext uri="{FF2B5EF4-FFF2-40B4-BE49-F238E27FC236}">
                <a16:creationId xmlns:a16="http://schemas.microsoft.com/office/drawing/2014/main" id="{D25F8EA3-32D2-4333-B3D9-2F561320A48B}"/>
              </a:ext>
            </a:extLst>
          </p:cNvPr>
          <p:cNvSpPr txBox="1">
            <a:spLocks/>
          </p:cNvSpPr>
          <p:nvPr/>
        </p:nvSpPr>
        <p:spPr>
          <a:xfrm>
            <a:off x="11432973" y="6366074"/>
            <a:ext cx="274320" cy="228600"/>
          </a:xfrm>
          <a:prstGeom prst="rect">
            <a:avLst/>
          </a:prstGeom>
        </p:spPr>
        <p:txBody>
          <a:bodyPr lIns="0" r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ts val="0"/>
              </a:spcBef>
            </a:pPr>
            <a:r>
              <a:rPr lang="en-US" sz="900" b="0" i="0" dirty="0">
                <a:solidFill>
                  <a:schemeClr val="tx1"/>
                </a:solidFill>
                <a:latin typeface="+mn-lt"/>
                <a:cs typeface="MetLife Circular Light" charset="0"/>
              </a:rPr>
              <a:t> </a:t>
            </a:r>
            <a:fld id="{38743595-4496-5147-A886-7D133864DF76}" type="slidenum">
              <a:rPr lang="en-US" sz="900" b="0" i="0" smtClean="0">
                <a:solidFill>
                  <a:schemeClr val="tx1"/>
                </a:solidFill>
                <a:latin typeface="+mn-lt"/>
                <a:ea typeface="MetLife Circular Light" charset="0"/>
                <a:cs typeface="MetLife Circular Light" charset="0"/>
              </a:rPr>
              <a:pPr algn="r">
                <a:spcBef>
                  <a:spcPts val="0"/>
                </a:spcBef>
              </a:pPr>
              <a:t>‹#›</a:t>
            </a:fld>
            <a:endParaRPr lang="en-US" sz="900" b="0" i="0" dirty="0">
              <a:solidFill>
                <a:schemeClr val="tx1"/>
              </a:solidFill>
              <a:latin typeface="+mn-lt"/>
              <a:ea typeface="MetLife Circular Light" charset="0"/>
              <a:cs typeface="MetLife Circular Light" charset="0"/>
            </a:endParaRPr>
          </a:p>
        </p:txBody>
      </p:sp>
    </p:spTree>
    <p:extLst>
      <p:ext uri="{BB962C8B-B14F-4D97-AF65-F5344CB8AC3E}">
        <p14:creationId xmlns:p14="http://schemas.microsoft.com/office/powerpoint/2010/main" val="12173268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txStyles>
    <p:titleStyle>
      <a:lvl1pPr algn="l" defTabSz="685777" rtl="0" eaLnBrk="1" latinLnBrk="0" hangingPunct="1">
        <a:lnSpc>
          <a:spcPct val="90000"/>
        </a:lnSpc>
        <a:spcBef>
          <a:spcPct val="0"/>
        </a:spcBef>
        <a:buNone/>
        <a:defRPr sz="3799" b="0" i="0" kern="1200">
          <a:solidFill>
            <a:schemeClr val="tx1"/>
          </a:solidFill>
          <a:latin typeface="Georgia" panose="02040502050405020303" pitchFamily="18" charset="0"/>
          <a:ea typeface="Georgia" panose="02040502050405020303" pitchFamily="18" charset="0"/>
          <a:cs typeface="Georgia" panose="02040502050405020303" pitchFamily="18" charset="0"/>
        </a:defRPr>
      </a:lvl1pPr>
    </p:titleStyle>
    <p:bodyStyle>
      <a:lvl1pPr marL="0" indent="0" algn="l" defTabSz="685777" rtl="0" eaLnBrk="1" latinLnBrk="0" hangingPunct="1">
        <a:spcBef>
          <a:spcPts val="900"/>
        </a:spcBef>
        <a:spcAft>
          <a:spcPts val="0"/>
        </a:spcAft>
        <a:buClrTx/>
        <a:buFontTx/>
        <a:buNone/>
        <a:tabLst>
          <a:tab pos="901274" algn="l"/>
        </a:tabLst>
        <a:defRPr sz="1400" b="0" i="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150014" indent="-150014" algn="l" defTabSz="685777" rtl="0" eaLnBrk="1" latinLnBrk="0" hangingPunct="1">
        <a:spcBef>
          <a:spcPts val="450"/>
        </a:spcBef>
        <a:spcAft>
          <a:spcPts val="0"/>
        </a:spcAft>
        <a:buClrTx/>
        <a:buFont typeface="Arial" pitchFamily="34" charset="0"/>
        <a:buChar char="•"/>
        <a:tabLst>
          <a:tab pos="901274" algn="l"/>
        </a:tabLst>
        <a:defRPr sz="1200" b="0" i="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298837" indent="-150014" algn="l" defTabSz="685777" rtl="0" eaLnBrk="1" latinLnBrk="0" hangingPunct="1">
        <a:spcBef>
          <a:spcPts val="225"/>
        </a:spcBef>
        <a:spcAft>
          <a:spcPts val="0"/>
        </a:spcAft>
        <a:buClrTx/>
        <a:buFont typeface="Lucida Grande"/>
        <a:buChar char="-"/>
        <a:tabLst>
          <a:tab pos="901274" algn="l"/>
        </a:tabLst>
        <a:defRPr sz="1100" b="0" i="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466709" indent="-150014" algn="l" defTabSz="685777" rtl="0" eaLnBrk="1" latinLnBrk="0" hangingPunct="1">
        <a:spcBef>
          <a:spcPts val="225"/>
        </a:spcBef>
        <a:spcAft>
          <a:spcPts val="0"/>
        </a:spcAft>
        <a:buClrTx/>
        <a:buFont typeface="Arial" pitchFamily="34" charset="0"/>
        <a:buChar char="•"/>
        <a:tabLst>
          <a:tab pos="901274" algn="l"/>
        </a:tabLst>
        <a:defRPr sz="1000" b="0" i="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604818" indent="-136918" algn="l" defTabSz="685777" rtl="0" eaLnBrk="1" latinLnBrk="0" hangingPunct="1">
        <a:spcBef>
          <a:spcPts val="225"/>
        </a:spcBef>
        <a:spcAft>
          <a:spcPts val="0"/>
        </a:spcAft>
        <a:buClrTx/>
        <a:buFont typeface="Lucida Grande"/>
        <a:buChar char="-"/>
        <a:tabLst>
          <a:tab pos="901274" algn="l"/>
        </a:tabLst>
        <a:defRPr sz="1000" b="0" i="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1885887"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75"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64"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52"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350" kern="1200">
          <a:solidFill>
            <a:schemeClr val="tx1"/>
          </a:solidFill>
          <a:latin typeface="+mn-lt"/>
          <a:ea typeface="+mn-ea"/>
          <a:cs typeface="+mn-cs"/>
        </a:defRPr>
      </a:lvl1pPr>
      <a:lvl2pPr marL="342888" algn="l" defTabSz="685777" rtl="0" eaLnBrk="1" latinLnBrk="0" hangingPunct="1">
        <a:defRPr sz="1350" kern="1200">
          <a:solidFill>
            <a:schemeClr val="tx1"/>
          </a:solidFill>
          <a:latin typeface="+mn-lt"/>
          <a:ea typeface="+mn-ea"/>
          <a:cs typeface="+mn-cs"/>
        </a:defRPr>
      </a:lvl2pPr>
      <a:lvl3pPr marL="685777" algn="l" defTabSz="685777" rtl="0" eaLnBrk="1" latinLnBrk="0" hangingPunct="1">
        <a:defRPr sz="1350" kern="1200">
          <a:solidFill>
            <a:schemeClr val="tx1"/>
          </a:solidFill>
          <a:latin typeface="+mn-lt"/>
          <a:ea typeface="+mn-ea"/>
          <a:cs typeface="+mn-cs"/>
        </a:defRPr>
      </a:lvl3pPr>
      <a:lvl4pPr marL="1028665" algn="l" defTabSz="685777" rtl="0" eaLnBrk="1" latinLnBrk="0" hangingPunct="1">
        <a:defRPr sz="1350" kern="1200">
          <a:solidFill>
            <a:schemeClr val="tx1"/>
          </a:solidFill>
          <a:latin typeface="+mn-lt"/>
          <a:ea typeface="+mn-ea"/>
          <a:cs typeface="+mn-cs"/>
        </a:defRPr>
      </a:lvl4pPr>
      <a:lvl5pPr marL="1371554" algn="l" defTabSz="685777" rtl="0" eaLnBrk="1" latinLnBrk="0" hangingPunct="1">
        <a:defRPr sz="1350" kern="1200">
          <a:solidFill>
            <a:schemeClr val="tx1"/>
          </a:solidFill>
          <a:latin typeface="+mn-lt"/>
          <a:ea typeface="+mn-ea"/>
          <a:cs typeface="+mn-cs"/>
        </a:defRPr>
      </a:lvl5pPr>
      <a:lvl6pPr marL="1714443" algn="l" defTabSz="685777" rtl="0" eaLnBrk="1" latinLnBrk="0" hangingPunct="1">
        <a:defRPr sz="1350" kern="1200">
          <a:solidFill>
            <a:schemeClr val="tx1"/>
          </a:solidFill>
          <a:latin typeface="+mn-lt"/>
          <a:ea typeface="+mn-ea"/>
          <a:cs typeface="+mn-cs"/>
        </a:defRPr>
      </a:lvl6pPr>
      <a:lvl7pPr marL="2057332" algn="l" defTabSz="685777" rtl="0" eaLnBrk="1" latinLnBrk="0" hangingPunct="1">
        <a:defRPr sz="1350" kern="1200">
          <a:solidFill>
            <a:schemeClr val="tx1"/>
          </a:solidFill>
          <a:latin typeface="+mn-lt"/>
          <a:ea typeface="+mn-ea"/>
          <a:cs typeface="+mn-cs"/>
        </a:defRPr>
      </a:lvl7pPr>
      <a:lvl8pPr marL="2400220" algn="l" defTabSz="685777" rtl="0" eaLnBrk="1" latinLnBrk="0" hangingPunct="1">
        <a:defRPr sz="1350" kern="1200">
          <a:solidFill>
            <a:schemeClr val="tx1"/>
          </a:solidFill>
          <a:latin typeface="+mn-lt"/>
          <a:ea typeface="+mn-ea"/>
          <a:cs typeface="+mn-cs"/>
        </a:defRPr>
      </a:lvl8pPr>
      <a:lvl9pPr marL="2743109" algn="l" defTabSz="685777"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3" orient="horz" pos="3888">
          <p15:clr>
            <a:srgbClr val="F26B43"/>
          </p15:clr>
        </p15:guide>
        <p15:guide id="4" pos="7392">
          <p15:clr>
            <a:srgbClr val="F26B43"/>
          </p15:clr>
        </p15:guide>
        <p15:guide id="5" pos="288">
          <p15:clr>
            <a:srgbClr val="F26B43"/>
          </p15:clr>
        </p15:guide>
        <p15:guide id="6" orient="horz" pos="288">
          <p15:clr>
            <a:srgbClr val="F26B43"/>
          </p15:clr>
        </p15:guide>
        <p15:guide id="8" pos="768">
          <p15:clr>
            <a:srgbClr val="F26B43"/>
          </p15:clr>
        </p15:guide>
        <p15:guide id="10" pos="1536">
          <p15:clr>
            <a:srgbClr val="F26B43"/>
          </p15:clr>
        </p15:guide>
        <p15:guide id="13" pos="2304">
          <p15:clr>
            <a:srgbClr val="F26B43"/>
          </p15:clr>
        </p15:guide>
        <p15:guide id="16" pos="3072">
          <p15:clr>
            <a:srgbClr val="F26B43"/>
          </p15:clr>
        </p15:guide>
        <p15:guide id="18" pos="3840">
          <p15:clr>
            <a:srgbClr val="F26B43"/>
          </p15:clr>
        </p15:guide>
        <p15:guide id="20" pos="4608">
          <p15:clr>
            <a:srgbClr val="F26B43"/>
          </p15:clr>
        </p15:guide>
        <p15:guide id="24" pos="5376">
          <p15:clr>
            <a:srgbClr val="F26B43"/>
          </p15:clr>
        </p15:guide>
        <p15:guide id="26" pos="6144">
          <p15:clr>
            <a:srgbClr val="F26B43"/>
          </p15:clr>
        </p15:guide>
        <p15:guide id="28" pos="6912">
          <p15:clr>
            <a:srgbClr val="F26B43"/>
          </p15:clr>
        </p15:guide>
        <p15:guide id="29" orient="horz" pos="1296">
          <p15:clr>
            <a:srgbClr val="F26B43"/>
          </p15:clr>
        </p15:guide>
        <p15:guide id="31" orient="horz" pos="1008">
          <p15:clr>
            <a:srgbClr val="F26B43"/>
          </p15:clr>
        </p15:guide>
        <p15:guide id="32" orient="horz" pos="1584">
          <p15:clr>
            <a:srgbClr val="F26B43"/>
          </p15:clr>
        </p15:guide>
        <p15:guide id="33" orient="horz" pos="1872">
          <p15:clr>
            <a:srgbClr val="F26B43"/>
          </p15:clr>
        </p15:guide>
        <p15:guide id="34" orient="horz" pos="2448">
          <p15:clr>
            <a:srgbClr val="F26B43"/>
          </p15:clr>
        </p15:guide>
        <p15:guide id="35" orient="horz" pos="2736">
          <p15:clr>
            <a:srgbClr val="F26B43"/>
          </p15:clr>
        </p15:guide>
        <p15:guide id="36" orient="horz" pos="3024">
          <p15:clr>
            <a:srgbClr val="F26B43"/>
          </p15:clr>
        </p15:guide>
        <p15:guide id="37" orient="horz" pos="3312">
          <p15:clr>
            <a:srgbClr val="F26B43"/>
          </p15:clr>
        </p15:guide>
        <p15:guide id="39" orient="horz" pos="360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4460" y="457200"/>
            <a:ext cx="11258255" cy="1143000"/>
          </a:xfrm>
          <a:prstGeom prst="rect">
            <a:avLst/>
          </a:prstGeom>
        </p:spPr>
        <p:txBody>
          <a:bodyPr vert="horz" lIns="0" tIns="0" rIns="0" bIns="0" rtlCol="0" anchor="t">
            <a:noAutofit/>
          </a:bodyPr>
          <a:lstStyle/>
          <a:p>
            <a:r>
              <a:rPr lang="en-US" dirty="0"/>
              <a:t>Title</a:t>
            </a:r>
          </a:p>
        </p:txBody>
      </p:sp>
      <p:sp>
        <p:nvSpPr>
          <p:cNvPr id="3" name="Text Placeholder 2"/>
          <p:cNvSpPr>
            <a:spLocks noGrp="1"/>
          </p:cNvSpPr>
          <p:nvPr>
            <p:ph type="body" idx="1"/>
          </p:nvPr>
        </p:nvSpPr>
        <p:spPr>
          <a:xfrm>
            <a:off x="464461" y="2057400"/>
            <a:ext cx="11258255" cy="36576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a:extLst>
              <a:ext uri="{FF2B5EF4-FFF2-40B4-BE49-F238E27FC236}">
                <a16:creationId xmlns:a16="http://schemas.microsoft.com/office/drawing/2014/main" id="{2E572E25-D11A-5B41-9DB7-982AF9526C38}"/>
              </a:ext>
            </a:extLst>
          </p:cNvPr>
          <p:cNvCxnSpPr/>
          <p:nvPr userDrawn="1"/>
        </p:nvCxnSpPr>
        <p:spPr>
          <a:xfrm>
            <a:off x="469286" y="6172200"/>
            <a:ext cx="11253429"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B31DD602-DF85-40A0-9937-5633304E82E1}"/>
              </a:ext>
            </a:extLst>
          </p:cNvPr>
          <p:cNvSpPr/>
          <p:nvPr userDrawn="1"/>
        </p:nvSpPr>
        <p:spPr>
          <a:xfrm>
            <a:off x="4604385" y="6239409"/>
            <a:ext cx="3042156" cy="461665"/>
          </a:xfrm>
          <a:prstGeom prst="rect">
            <a:avLst/>
          </a:prstGeom>
        </p:spPr>
        <p:txBody>
          <a:bodyPr wrap="square"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lang="en-US" altLang="en-US" sz="800" kern="1200" dirty="0">
                <a:solidFill>
                  <a:schemeClr val="tx1"/>
                </a:solidFill>
                <a:latin typeface="Arial" panose="020B0604020202020204" pitchFamily="34" charset="0"/>
                <a:ea typeface="+mn-ea"/>
                <a:cs typeface="Arial" panose="020B0604020202020204" pitchFamily="34" charset="0"/>
              </a:rPr>
              <a:t>Metropolitan Life Insurance Company, New York, NY</a:t>
            </a:r>
            <a:br>
              <a:rPr lang="en-US" altLang="en-US" sz="800" kern="1200" dirty="0">
                <a:solidFill>
                  <a:schemeClr val="tx1"/>
                </a:solidFill>
                <a:latin typeface="Arial" panose="020B0604020202020204" pitchFamily="34" charset="0"/>
                <a:ea typeface="+mn-ea"/>
                <a:cs typeface="Arial" panose="020B0604020202020204" pitchFamily="34" charset="0"/>
              </a:rPr>
            </a:br>
            <a:r>
              <a:rPr lang="en-US" sz="800" kern="1200" dirty="0">
                <a:solidFill>
                  <a:schemeClr val="tx1"/>
                </a:solidFill>
                <a:latin typeface="Arial" panose="020B0604020202020204" pitchFamily="34" charset="0"/>
                <a:ea typeface="+mn-ea"/>
                <a:cs typeface="Arial" panose="020B0604020202020204" pitchFamily="34" charset="0"/>
                <a:sym typeface="Arial"/>
              </a:rPr>
              <a:t>L0322020753[exp0323][All States] </a:t>
            </a:r>
            <a:br>
              <a:rPr lang="en-US" sz="800" kern="1200" dirty="0">
                <a:solidFill>
                  <a:schemeClr val="tx1"/>
                </a:solidFill>
                <a:latin typeface="Arial" panose="020B0604020202020204" pitchFamily="34" charset="0"/>
                <a:ea typeface="+mn-ea"/>
                <a:cs typeface="Arial" panose="020B0604020202020204" pitchFamily="34" charset="0"/>
                <a:sym typeface="Arial"/>
              </a:rPr>
            </a:br>
            <a:r>
              <a:rPr lang="en-US" sz="800" kern="1200" dirty="0">
                <a:solidFill>
                  <a:schemeClr val="tx1"/>
                </a:solidFill>
                <a:latin typeface="Arial" panose="020B0604020202020204" pitchFamily="34" charset="0"/>
                <a:ea typeface="+mn-ea"/>
                <a:cs typeface="Arial" panose="020B0604020202020204" pitchFamily="34" charset="0"/>
                <a:sym typeface="Arial"/>
              </a:rPr>
              <a:t>© 2022 MetLife Services and Solutions, LLC</a:t>
            </a:r>
          </a:p>
        </p:txBody>
      </p:sp>
      <p:pic>
        <p:nvPicPr>
          <p:cNvPr id="10" name="Picture 9">
            <a:extLst>
              <a:ext uri="{FF2B5EF4-FFF2-40B4-BE49-F238E27FC236}">
                <a16:creationId xmlns:a16="http://schemas.microsoft.com/office/drawing/2014/main" id="{4FC78622-CBCD-4A1A-B5B2-26015527FD3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1" t="-18863" r="-18862" b="-1"/>
          <a:stretch/>
        </p:blipFill>
        <p:spPr>
          <a:xfrm>
            <a:off x="10095152" y="6104784"/>
            <a:ext cx="1581593" cy="619688"/>
          </a:xfrm>
          <a:prstGeom prst="rect">
            <a:avLst/>
          </a:prstGeom>
        </p:spPr>
      </p:pic>
      <p:sp>
        <p:nvSpPr>
          <p:cNvPr id="9" name="Content Placeholder 8">
            <a:extLst>
              <a:ext uri="{FF2B5EF4-FFF2-40B4-BE49-F238E27FC236}">
                <a16:creationId xmlns:a16="http://schemas.microsoft.com/office/drawing/2014/main" id="{7F67A242-52BC-4D6D-A0CA-C2465D881C70}"/>
              </a:ext>
            </a:extLst>
          </p:cNvPr>
          <p:cNvSpPr txBox="1">
            <a:spLocks/>
          </p:cNvSpPr>
          <p:nvPr userDrawn="1"/>
        </p:nvSpPr>
        <p:spPr>
          <a:xfrm>
            <a:off x="11432973" y="6366074"/>
            <a:ext cx="274320" cy="228600"/>
          </a:xfrm>
          <a:prstGeom prst="rect">
            <a:avLst/>
          </a:prstGeom>
        </p:spPr>
        <p:txBody>
          <a:bodyPr lIns="0" r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ts val="0"/>
              </a:spcBef>
            </a:pPr>
            <a:fld id="{38743595-4496-5147-A886-7D133864DF76}" type="slidenum">
              <a:rPr lang="en-US" sz="900" b="0" i="0" smtClean="0">
                <a:solidFill>
                  <a:schemeClr val="tx1"/>
                </a:solidFill>
                <a:latin typeface="+mn-lt"/>
                <a:ea typeface="MetLife Circular Light" charset="0"/>
                <a:cs typeface="MetLife Circular Light" charset="0"/>
              </a:rPr>
              <a:pPr algn="r">
                <a:spcBef>
                  <a:spcPts val="0"/>
                </a:spcBef>
              </a:pPr>
              <a:t>‹#›</a:t>
            </a:fld>
            <a:endParaRPr lang="en-US" sz="900" b="0" i="0" dirty="0">
              <a:solidFill>
                <a:schemeClr val="tx1"/>
              </a:solidFill>
              <a:latin typeface="+mn-lt"/>
              <a:ea typeface="MetLife Circular Light" charset="0"/>
              <a:cs typeface="MetLife Circular Light" charset="0"/>
            </a:endParaRPr>
          </a:p>
        </p:txBody>
      </p:sp>
      <p:sp>
        <p:nvSpPr>
          <p:cNvPr id="11" name="Google Shape;16;p60">
            <a:extLst>
              <a:ext uri="{FF2B5EF4-FFF2-40B4-BE49-F238E27FC236}">
                <a16:creationId xmlns:a16="http://schemas.microsoft.com/office/drawing/2014/main" id="{3B82139F-CEDC-4F45-8075-C8F34CCCA82A}"/>
              </a:ext>
            </a:extLst>
          </p:cNvPr>
          <p:cNvSpPr/>
          <p:nvPr userDrawn="1"/>
        </p:nvSpPr>
        <p:spPr>
          <a:xfrm>
            <a:off x="389300" y="6346999"/>
            <a:ext cx="1060450" cy="215403"/>
          </a:xfrm>
          <a:prstGeom prst="rect">
            <a:avLst/>
          </a:prstGeom>
          <a:noFill/>
          <a:ln>
            <a:noFill/>
          </a:ln>
        </p:spPr>
        <p:txBody>
          <a:bodyPr spcFirstLastPara="1" wrap="square" lIns="91401" tIns="45688" rIns="91401" bIns="45688"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dirty="0">
                <a:solidFill>
                  <a:schemeClr val="dk1"/>
                </a:solidFill>
                <a:latin typeface="Arial"/>
                <a:ea typeface="Arial"/>
                <a:cs typeface="Arial"/>
                <a:sym typeface="Arial"/>
              </a:rPr>
              <a:t>ADF# D-ID2762.22</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4172778232"/>
      </p:ext>
    </p:extLst>
  </p:cSld>
  <p:clrMap bg1="lt1" tx1="dk1" bg2="lt2" tx2="dk2" accent1="accent1" accent2="accent2" accent3="accent3" accent4="accent4" accent5="accent5" accent6="accent6" hlink="hlink" folHlink="folHlink"/>
  <p:sldLayoutIdLst>
    <p:sldLayoutId id="2147483678" r:id="rId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txStyles>
    <p:titleStyle>
      <a:lvl1pPr algn="l" defTabSz="685777" rtl="0" eaLnBrk="1" latinLnBrk="0" hangingPunct="1">
        <a:lnSpc>
          <a:spcPct val="90000"/>
        </a:lnSpc>
        <a:spcBef>
          <a:spcPct val="0"/>
        </a:spcBef>
        <a:buNone/>
        <a:defRPr sz="3799" b="0" i="0" kern="1200">
          <a:solidFill>
            <a:schemeClr val="tx1"/>
          </a:solidFill>
          <a:latin typeface="Georgia" panose="02040502050405020303" pitchFamily="18" charset="0"/>
          <a:ea typeface="Georgia" panose="02040502050405020303" pitchFamily="18" charset="0"/>
          <a:cs typeface="Georgia" panose="02040502050405020303" pitchFamily="18" charset="0"/>
        </a:defRPr>
      </a:lvl1pPr>
    </p:titleStyle>
    <p:bodyStyle>
      <a:lvl1pPr marL="0" indent="0" algn="l" defTabSz="685777" rtl="0" eaLnBrk="1" latinLnBrk="0" hangingPunct="1">
        <a:spcBef>
          <a:spcPts val="900"/>
        </a:spcBef>
        <a:spcAft>
          <a:spcPts val="0"/>
        </a:spcAft>
        <a:buClrTx/>
        <a:buFontTx/>
        <a:buNone/>
        <a:tabLst>
          <a:tab pos="901274" algn="l"/>
        </a:tabLst>
        <a:defRPr sz="1400" b="0" i="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150014" indent="-150014" algn="l" defTabSz="685777" rtl="0" eaLnBrk="1" latinLnBrk="0" hangingPunct="1">
        <a:spcBef>
          <a:spcPts val="450"/>
        </a:spcBef>
        <a:spcAft>
          <a:spcPts val="0"/>
        </a:spcAft>
        <a:buClrTx/>
        <a:buFont typeface="Arial" pitchFamily="34" charset="0"/>
        <a:buChar char="•"/>
        <a:tabLst>
          <a:tab pos="901274" algn="l"/>
        </a:tabLst>
        <a:defRPr sz="1200" b="0" i="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298837" indent="-150014" algn="l" defTabSz="685777" rtl="0" eaLnBrk="1" latinLnBrk="0" hangingPunct="1">
        <a:spcBef>
          <a:spcPts val="225"/>
        </a:spcBef>
        <a:spcAft>
          <a:spcPts val="0"/>
        </a:spcAft>
        <a:buClrTx/>
        <a:buFont typeface="Lucida Grande"/>
        <a:buChar char="-"/>
        <a:tabLst>
          <a:tab pos="901274" algn="l"/>
        </a:tabLst>
        <a:defRPr sz="1100" b="0" i="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466709" indent="-150014" algn="l" defTabSz="685777" rtl="0" eaLnBrk="1" latinLnBrk="0" hangingPunct="1">
        <a:spcBef>
          <a:spcPts val="225"/>
        </a:spcBef>
        <a:spcAft>
          <a:spcPts val="0"/>
        </a:spcAft>
        <a:buClrTx/>
        <a:buFont typeface="Arial" pitchFamily="34" charset="0"/>
        <a:buChar char="•"/>
        <a:tabLst>
          <a:tab pos="901274" algn="l"/>
        </a:tabLst>
        <a:defRPr sz="1000" b="0" i="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604818" indent="-136918" algn="l" defTabSz="685777" rtl="0" eaLnBrk="1" latinLnBrk="0" hangingPunct="1">
        <a:spcBef>
          <a:spcPts val="225"/>
        </a:spcBef>
        <a:spcAft>
          <a:spcPts val="0"/>
        </a:spcAft>
        <a:buClrTx/>
        <a:buFont typeface="Lucida Grande"/>
        <a:buChar char="-"/>
        <a:tabLst>
          <a:tab pos="901274" algn="l"/>
        </a:tabLst>
        <a:defRPr sz="1000" b="0" i="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1885887"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75"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64"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52"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350" kern="1200">
          <a:solidFill>
            <a:schemeClr val="tx1"/>
          </a:solidFill>
          <a:latin typeface="+mn-lt"/>
          <a:ea typeface="+mn-ea"/>
          <a:cs typeface="+mn-cs"/>
        </a:defRPr>
      </a:lvl1pPr>
      <a:lvl2pPr marL="342888" algn="l" defTabSz="685777" rtl="0" eaLnBrk="1" latinLnBrk="0" hangingPunct="1">
        <a:defRPr sz="1350" kern="1200">
          <a:solidFill>
            <a:schemeClr val="tx1"/>
          </a:solidFill>
          <a:latin typeface="+mn-lt"/>
          <a:ea typeface="+mn-ea"/>
          <a:cs typeface="+mn-cs"/>
        </a:defRPr>
      </a:lvl2pPr>
      <a:lvl3pPr marL="685777" algn="l" defTabSz="685777" rtl="0" eaLnBrk="1" latinLnBrk="0" hangingPunct="1">
        <a:defRPr sz="1350" kern="1200">
          <a:solidFill>
            <a:schemeClr val="tx1"/>
          </a:solidFill>
          <a:latin typeface="+mn-lt"/>
          <a:ea typeface="+mn-ea"/>
          <a:cs typeface="+mn-cs"/>
        </a:defRPr>
      </a:lvl3pPr>
      <a:lvl4pPr marL="1028665" algn="l" defTabSz="685777" rtl="0" eaLnBrk="1" latinLnBrk="0" hangingPunct="1">
        <a:defRPr sz="1350" kern="1200">
          <a:solidFill>
            <a:schemeClr val="tx1"/>
          </a:solidFill>
          <a:latin typeface="+mn-lt"/>
          <a:ea typeface="+mn-ea"/>
          <a:cs typeface="+mn-cs"/>
        </a:defRPr>
      </a:lvl4pPr>
      <a:lvl5pPr marL="1371554" algn="l" defTabSz="685777" rtl="0" eaLnBrk="1" latinLnBrk="0" hangingPunct="1">
        <a:defRPr sz="1350" kern="1200">
          <a:solidFill>
            <a:schemeClr val="tx1"/>
          </a:solidFill>
          <a:latin typeface="+mn-lt"/>
          <a:ea typeface="+mn-ea"/>
          <a:cs typeface="+mn-cs"/>
        </a:defRPr>
      </a:lvl5pPr>
      <a:lvl6pPr marL="1714443" algn="l" defTabSz="685777" rtl="0" eaLnBrk="1" latinLnBrk="0" hangingPunct="1">
        <a:defRPr sz="1350" kern="1200">
          <a:solidFill>
            <a:schemeClr val="tx1"/>
          </a:solidFill>
          <a:latin typeface="+mn-lt"/>
          <a:ea typeface="+mn-ea"/>
          <a:cs typeface="+mn-cs"/>
        </a:defRPr>
      </a:lvl6pPr>
      <a:lvl7pPr marL="2057332" algn="l" defTabSz="685777" rtl="0" eaLnBrk="1" latinLnBrk="0" hangingPunct="1">
        <a:defRPr sz="1350" kern="1200">
          <a:solidFill>
            <a:schemeClr val="tx1"/>
          </a:solidFill>
          <a:latin typeface="+mn-lt"/>
          <a:ea typeface="+mn-ea"/>
          <a:cs typeface="+mn-cs"/>
        </a:defRPr>
      </a:lvl7pPr>
      <a:lvl8pPr marL="2400220" algn="l" defTabSz="685777" rtl="0" eaLnBrk="1" latinLnBrk="0" hangingPunct="1">
        <a:defRPr sz="1350" kern="1200">
          <a:solidFill>
            <a:schemeClr val="tx1"/>
          </a:solidFill>
          <a:latin typeface="+mn-lt"/>
          <a:ea typeface="+mn-ea"/>
          <a:cs typeface="+mn-cs"/>
        </a:defRPr>
      </a:lvl8pPr>
      <a:lvl9pPr marL="2743109" algn="l" defTabSz="685777"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3" orient="horz" pos="3888">
          <p15:clr>
            <a:srgbClr val="F26B43"/>
          </p15:clr>
        </p15:guide>
        <p15:guide id="4" pos="7392">
          <p15:clr>
            <a:srgbClr val="F26B43"/>
          </p15:clr>
        </p15:guide>
        <p15:guide id="5" pos="288">
          <p15:clr>
            <a:srgbClr val="F26B43"/>
          </p15:clr>
        </p15:guide>
        <p15:guide id="6" orient="horz" pos="288">
          <p15:clr>
            <a:srgbClr val="F26B43"/>
          </p15:clr>
        </p15:guide>
        <p15:guide id="8" pos="768">
          <p15:clr>
            <a:srgbClr val="F26B43"/>
          </p15:clr>
        </p15:guide>
        <p15:guide id="10" pos="1536">
          <p15:clr>
            <a:srgbClr val="F26B43"/>
          </p15:clr>
        </p15:guide>
        <p15:guide id="13" pos="2304">
          <p15:clr>
            <a:srgbClr val="F26B43"/>
          </p15:clr>
        </p15:guide>
        <p15:guide id="16" pos="3072">
          <p15:clr>
            <a:srgbClr val="F26B43"/>
          </p15:clr>
        </p15:guide>
        <p15:guide id="18" pos="3840">
          <p15:clr>
            <a:srgbClr val="F26B43"/>
          </p15:clr>
        </p15:guide>
        <p15:guide id="20" pos="4608">
          <p15:clr>
            <a:srgbClr val="F26B43"/>
          </p15:clr>
        </p15:guide>
        <p15:guide id="24" pos="5376">
          <p15:clr>
            <a:srgbClr val="F26B43"/>
          </p15:clr>
        </p15:guide>
        <p15:guide id="26" pos="6144">
          <p15:clr>
            <a:srgbClr val="F26B43"/>
          </p15:clr>
        </p15:guide>
        <p15:guide id="28" pos="6912">
          <p15:clr>
            <a:srgbClr val="F26B43"/>
          </p15:clr>
        </p15:guide>
        <p15:guide id="29" orient="horz" pos="1298">
          <p15:clr>
            <a:srgbClr val="F26B43"/>
          </p15:clr>
        </p15:guide>
        <p15:guide id="31" orient="horz" pos="1008">
          <p15:clr>
            <a:srgbClr val="F26B43"/>
          </p15:clr>
        </p15:guide>
        <p15:guide id="32" orient="horz" pos="1584">
          <p15:clr>
            <a:srgbClr val="F26B43"/>
          </p15:clr>
        </p15:guide>
        <p15:guide id="33" orient="horz" pos="1872">
          <p15:clr>
            <a:srgbClr val="F26B43"/>
          </p15:clr>
        </p15:guide>
        <p15:guide id="34" orient="horz" pos="2448">
          <p15:clr>
            <a:srgbClr val="F26B43"/>
          </p15:clr>
        </p15:guide>
        <p15:guide id="35" orient="horz" pos="2736">
          <p15:clr>
            <a:srgbClr val="F26B43"/>
          </p15:clr>
        </p15:guide>
        <p15:guide id="36" orient="horz" pos="3024">
          <p15:clr>
            <a:srgbClr val="F26B43"/>
          </p15:clr>
        </p15:guide>
        <p15:guide id="37" orient="horz" pos="3312">
          <p15:clr>
            <a:srgbClr val="F26B43"/>
          </p15:clr>
        </p15:guide>
        <p15:guide id="39" orient="horz" pos="3600">
          <p15:clr>
            <a:srgbClr val="F26B43"/>
          </p15:clr>
        </p15:guide>
        <p15:guide id="40" orient="horz" pos="864">
          <p15:clr>
            <a:srgbClr val="5ACBF0"/>
          </p15:clr>
        </p15:guide>
        <p15:guide id="41" orient="horz" pos="1152">
          <p15:clr>
            <a:srgbClr val="5ACBF0"/>
          </p15:clr>
        </p15:guide>
        <p15:guide id="42" orient="horz" pos="1440">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4459" y="457200"/>
            <a:ext cx="11258255" cy="1143000"/>
          </a:xfrm>
          <a:prstGeom prst="rect">
            <a:avLst/>
          </a:prstGeom>
        </p:spPr>
        <p:txBody>
          <a:bodyPr vert="horz" lIns="0" tIns="0" rIns="0" bIns="0" rtlCol="0" anchor="t">
            <a:noAutofit/>
          </a:bodyPr>
          <a:lstStyle/>
          <a:p>
            <a:r>
              <a:rPr lang="en-US"/>
              <a:t>Title</a:t>
            </a:r>
          </a:p>
        </p:txBody>
      </p:sp>
      <p:sp>
        <p:nvSpPr>
          <p:cNvPr id="3" name="Text Placeholder 2"/>
          <p:cNvSpPr>
            <a:spLocks noGrp="1"/>
          </p:cNvSpPr>
          <p:nvPr>
            <p:ph type="body" idx="1"/>
          </p:nvPr>
        </p:nvSpPr>
        <p:spPr>
          <a:xfrm>
            <a:off x="464460" y="2057400"/>
            <a:ext cx="11258255" cy="36576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6" name="Straight Connector 5">
            <a:extLst>
              <a:ext uri="{FF2B5EF4-FFF2-40B4-BE49-F238E27FC236}">
                <a16:creationId xmlns:a16="http://schemas.microsoft.com/office/drawing/2014/main" id="{2E572E25-D11A-5B41-9DB7-982AF9526C38}"/>
              </a:ext>
            </a:extLst>
          </p:cNvPr>
          <p:cNvCxnSpPr/>
          <p:nvPr userDrawn="1"/>
        </p:nvCxnSpPr>
        <p:spPr>
          <a:xfrm>
            <a:off x="469286" y="6172200"/>
            <a:ext cx="11253429"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B31DD602-DF85-40A0-9937-5633304E82E1}"/>
              </a:ext>
            </a:extLst>
          </p:cNvPr>
          <p:cNvSpPr/>
          <p:nvPr userDrawn="1"/>
        </p:nvSpPr>
        <p:spPr>
          <a:xfrm>
            <a:off x="4604385" y="6300963"/>
            <a:ext cx="3042156" cy="338554"/>
          </a:xfrm>
          <a:prstGeom prst="rect">
            <a:avLst/>
          </a:prstGeom>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800" kern="1200">
                <a:solidFill>
                  <a:schemeClr val="tx1"/>
                </a:solidFill>
                <a:latin typeface="Arial" panose="020B0604020202020204" pitchFamily="34" charset="0"/>
                <a:ea typeface="+mn-ea"/>
                <a:cs typeface="Arial" panose="020B0604020202020204" pitchFamily="34" charset="0"/>
              </a:rPr>
              <a:t>Metropolitan Life Insurance Company, New York, NY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800" kern="1200">
                <a:solidFill>
                  <a:schemeClr val="tx1"/>
                </a:solidFill>
                <a:latin typeface="Arial" panose="020B0604020202020204" pitchFamily="34" charset="0"/>
                <a:ea typeface="+mn-ea"/>
                <a:cs typeface="Arial" panose="020B0604020202020204" pitchFamily="34" charset="0"/>
              </a:rPr>
              <a:t>© 2022 MetLife Services and Solutions, LLC</a:t>
            </a:r>
          </a:p>
        </p:txBody>
      </p:sp>
      <p:pic>
        <p:nvPicPr>
          <p:cNvPr id="10" name="Picture 9">
            <a:extLst>
              <a:ext uri="{FF2B5EF4-FFF2-40B4-BE49-F238E27FC236}">
                <a16:creationId xmlns:a16="http://schemas.microsoft.com/office/drawing/2014/main" id="{4FC78622-CBCD-4A1A-B5B2-26015527FD3F}"/>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l="-1" t="-18863" r="-18862" b="-1"/>
          <a:stretch/>
        </p:blipFill>
        <p:spPr>
          <a:xfrm>
            <a:off x="10095151" y="6104784"/>
            <a:ext cx="1581593" cy="619688"/>
          </a:xfrm>
          <a:prstGeom prst="rect">
            <a:avLst/>
          </a:prstGeom>
        </p:spPr>
      </p:pic>
      <p:sp>
        <p:nvSpPr>
          <p:cNvPr id="9" name="Content Placeholder 8">
            <a:extLst>
              <a:ext uri="{FF2B5EF4-FFF2-40B4-BE49-F238E27FC236}">
                <a16:creationId xmlns:a16="http://schemas.microsoft.com/office/drawing/2014/main" id="{7F67A242-52BC-4D6D-A0CA-C2465D881C70}"/>
              </a:ext>
            </a:extLst>
          </p:cNvPr>
          <p:cNvSpPr txBox="1">
            <a:spLocks/>
          </p:cNvSpPr>
          <p:nvPr userDrawn="1"/>
        </p:nvSpPr>
        <p:spPr>
          <a:xfrm>
            <a:off x="11432973" y="6366074"/>
            <a:ext cx="274320" cy="228600"/>
          </a:xfrm>
          <a:prstGeom prst="rect">
            <a:avLst/>
          </a:prstGeom>
        </p:spPr>
        <p:txBody>
          <a:bodyPr lIns="0" r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ts val="0"/>
              </a:spcBef>
            </a:pPr>
            <a:r>
              <a:rPr lang="en-US" sz="900" b="0" i="0">
                <a:solidFill>
                  <a:schemeClr val="tx1"/>
                </a:solidFill>
                <a:latin typeface="+mn-lt"/>
                <a:cs typeface="MetLife Circular Light" charset="0"/>
              </a:rPr>
              <a:t> </a:t>
            </a:r>
            <a:fld id="{38743595-4496-5147-A886-7D133864DF76}" type="slidenum">
              <a:rPr lang="en-US" sz="900" b="0" i="0" smtClean="0">
                <a:solidFill>
                  <a:schemeClr val="tx1"/>
                </a:solidFill>
                <a:latin typeface="+mn-lt"/>
                <a:ea typeface="MetLife Circular Light" charset="0"/>
                <a:cs typeface="MetLife Circular Light" charset="0"/>
              </a:rPr>
              <a:pPr algn="r">
                <a:spcBef>
                  <a:spcPts val="0"/>
                </a:spcBef>
              </a:pPr>
              <a:t>‹#›</a:t>
            </a:fld>
            <a:endParaRPr lang="en-US" sz="900" b="0" i="0">
              <a:solidFill>
                <a:schemeClr val="tx1"/>
              </a:solidFill>
              <a:latin typeface="+mn-lt"/>
              <a:ea typeface="MetLife Circular Light" charset="0"/>
              <a:cs typeface="MetLife Circular Light" charset="0"/>
            </a:endParaRPr>
          </a:p>
        </p:txBody>
      </p:sp>
    </p:spTree>
    <p:extLst>
      <p:ext uri="{BB962C8B-B14F-4D97-AF65-F5344CB8AC3E}">
        <p14:creationId xmlns:p14="http://schemas.microsoft.com/office/powerpoint/2010/main" val="1321802629"/>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txStyles>
    <p:titleStyle>
      <a:lvl1pPr algn="l" defTabSz="685983" rtl="0" eaLnBrk="1" latinLnBrk="0" hangingPunct="1">
        <a:lnSpc>
          <a:spcPct val="90000"/>
        </a:lnSpc>
        <a:spcBef>
          <a:spcPct val="0"/>
        </a:spcBef>
        <a:buNone/>
        <a:defRPr sz="3800" b="0" i="0" kern="1200">
          <a:solidFill>
            <a:schemeClr val="tx1"/>
          </a:solidFill>
          <a:latin typeface="Georgia" panose="02040502050405020303" pitchFamily="18" charset="0"/>
          <a:ea typeface="Georgia" panose="02040502050405020303" pitchFamily="18" charset="0"/>
          <a:cs typeface="Georgia" panose="02040502050405020303" pitchFamily="18" charset="0"/>
        </a:defRPr>
      </a:lvl1pPr>
    </p:titleStyle>
    <p:bodyStyle>
      <a:lvl1pPr marL="0" indent="0" algn="l" defTabSz="685983" rtl="0" eaLnBrk="1" latinLnBrk="0" hangingPunct="1">
        <a:spcBef>
          <a:spcPts val="900"/>
        </a:spcBef>
        <a:spcAft>
          <a:spcPts val="0"/>
        </a:spcAft>
        <a:buClrTx/>
        <a:buFontTx/>
        <a:buNone/>
        <a:tabLst>
          <a:tab pos="901544" algn="l"/>
        </a:tabLst>
        <a:defRPr sz="1400" b="0" i="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150059" indent="-150059" algn="l" defTabSz="685983" rtl="0" eaLnBrk="1" latinLnBrk="0" hangingPunct="1">
        <a:spcBef>
          <a:spcPts val="450"/>
        </a:spcBef>
        <a:spcAft>
          <a:spcPts val="0"/>
        </a:spcAft>
        <a:buClrTx/>
        <a:buFont typeface="Arial" pitchFamily="34" charset="0"/>
        <a:buChar char="•"/>
        <a:tabLst>
          <a:tab pos="901544" algn="l"/>
        </a:tabLst>
        <a:defRPr sz="1200" b="0" i="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298927" indent="-150059" algn="l" defTabSz="685983" rtl="0" eaLnBrk="1" latinLnBrk="0" hangingPunct="1">
        <a:spcBef>
          <a:spcPts val="225"/>
        </a:spcBef>
        <a:spcAft>
          <a:spcPts val="0"/>
        </a:spcAft>
        <a:buClrTx/>
        <a:buFont typeface="Lucida Grande"/>
        <a:buChar char="-"/>
        <a:tabLst>
          <a:tab pos="901544" algn="l"/>
        </a:tabLst>
        <a:defRPr sz="1100" b="0" i="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466849" indent="-150059" algn="l" defTabSz="685983" rtl="0" eaLnBrk="1" latinLnBrk="0" hangingPunct="1">
        <a:spcBef>
          <a:spcPts val="225"/>
        </a:spcBef>
        <a:spcAft>
          <a:spcPts val="0"/>
        </a:spcAft>
        <a:buClrTx/>
        <a:buFont typeface="Arial" pitchFamily="34" charset="0"/>
        <a:buChar char="•"/>
        <a:tabLst>
          <a:tab pos="901544" algn="l"/>
        </a:tabLst>
        <a:defRPr sz="1000" b="0" i="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604999" indent="-136959" algn="l" defTabSz="685983" rtl="0" eaLnBrk="1" latinLnBrk="0" hangingPunct="1">
        <a:spcBef>
          <a:spcPts val="225"/>
        </a:spcBef>
        <a:spcAft>
          <a:spcPts val="0"/>
        </a:spcAft>
        <a:buClrTx/>
        <a:buFont typeface="Lucida Grande"/>
        <a:buChar char="-"/>
        <a:tabLst>
          <a:tab pos="901544" algn="l"/>
        </a:tabLst>
        <a:defRPr sz="1000" b="0" i="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1886453"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444"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436"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427"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3" orient="horz" pos="3888">
          <p15:clr>
            <a:srgbClr val="F26B43"/>
          </p15:clr>
        </p15:guide>
        <p15:guide id="4" pos="7392">
          <p15:clr>
            <a:srgbClr val="F26B43"/>
          </p15:clr>
        </p15:guide>
        <p15:guide id="5" pos="288">
          <p15:clr>
            <a:srgbClr val="F26B43"/>
          </p15:clr>
        </p15:guide>
        <p15:guide id="6" orient="horz" pos="288">
          <p15:clr>
            <a:srgbClr val="F26B43"/>
          </p15:clr>
        </p15:guide>
        <p15:guide id="8" pos="768">
          <p15:clr>
            <a:srgbClr val="F26B43"/>
          </p15:clr>
        </p15:guide>
        <p15:guide id="10" pos="1536">
          <p15:clr>
            <a:srgbClr val="F26B43"/>
          </p15:clr>
        </p15:guide>
        <p15:guide id="13" pos="2304">
          <p15:clr>
            <a:srgbClr val="F26B43"/>
          </p15:clr>
        </p15:guide>
        <p15:guide id="16" pos="3072">
          <p15:clr>
            <a:srgbClr val="F26B43"/>
          </p15:clr>
        </p15:guide>
        <p15:guide id="18" pos="3840">
          <p15:clr>
            <a:srgbClr val="F26B43"/>
          </p15:clr>
        </p15:guide>
        <p15:guide id="20" pos="4608">
          <p15:clr>
            <a:srgbClr val="F26B43"/>
          </p15:clr>
        </p15:guide>
        <p15:guide id="24" pos="5376">
          <p15:clr>
            <a:srgbClr val="F26B43"/>
          </p15:clr>
        </p15:guide>
        <p15:guide id="26" pos="6144">
          <p15:clr>
            <a:srgbClr val="F26B43"/>
          </p15:clr>
        </p15:guide>
        <p15:guide id="28" pos="6912">
          <p15:clr>
            <a:srgbClr val="F26B43"/>
          </p15:clr>
        </p15:guide>
        <p15:guide id="29" orient="horz" pos="1298">
          <p15:clr>
            <a:srgbClr val="F26B43"/>
          </p15:clr>
        </p15:guide>
        <p15:guide id="31" orient="horz" pos="1008">
          <p15:clr>
            <a:srgbClr val="F26B43"/>
          </p15:clr>
        </p15:guide>
        <p15:guide id="32" orient="horz" pos="1584">
          <p15:clr>
            <a:srgbClr val="F26B43"/>
          </p15:clr>
        </p15:guide>
        <p15:guide id="33" orient="horz" pos="1872">
          <p15:clr>
            <a:srgbClr val="F26B43"/>
          </p15:clr>
        </p15:guide>
        <p15:guide id="34" orient="horz" pos="2448">
          <p15:clr>
            <a:srgbClr val="F26B43"/>
          </p15:clr>
        </p15:guide>
        <p15:guide id="35" orient="horz" pos="2736">
          <p15:clr>
            <a:srgbClr val="F26B43"/>
          </p15:clr>
        </p15:guide>
        <p15:guide id="36" orient="horz" pos="3024">
          <p15:clr>
            <a:srgbClr val="F26B43"/>
          </p15:clr>
        </p15:guide>
        <p15:guide id="37" orient="horz" pos="3312">
          <p15:clr>
            <a:srgbClr val="F26B43"/>
          </p15:clr>
        </p15:guide>
        <p15:guide id="39" orient="horz" pos="3600">
          <p15:clr>
            <a:srgbClr val="F26B43"/>
          </p15:clr>
        </p15:guide>
        <p15:guide id="40" orient="horz" pos="864">
          <p15:clr>
            <a:srgbClr val="5ACBF0"/>
          </p15:clr>
        </p15:guide>
        <p15:guide id="41" orient="horz" pos="1152">
          <p15:clr>
            <a:srgbClr val="5ACBF0"/>
          </p15:clr>
        </p15:guide>
        <p15:guide id="42" orient="horz" pos="1440">
          <p15:clr>
            <a:srgbClr val="5ACBF0"/>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457200"/>
            <a:ext cx="10972800" cy="1143000"/>
          </a:xfrm>
          <a:prstGeom prst="rect">
            <a:avLst/>
          </a:prstGeom>
        </p:spPr>
        <p:txBody>
          <a:bodyPr vert="horz" lIns="0" tIns="0" rIns="0" bIns="0" rtlCol="0" anchor="t">
            <a:noAutofit/>
          </a:bodyPr>
          <a:lstStyle/>
          <a:p>
            <a:r>
              <a:rPr lang="en-US"/>
              <a:t>Title</a:t>
            </a:r>
          </a:p>
        </p:txBody>
      </p:sp>
      <p:sp>
        <p:nvSpPr>
          <p:cNvPr id="3" name="Text Placeholder 2"/>
          <p:cNvSpPr>
            <a:spLocks noGrp="1"/>
          </p:cNvSpPr>
          <p:nvPr>
            <p:ph type="body" idx="1"/>
          </p:nvPr>
        </p:nvSpPr>
        <p:spPr>
          <a:xfrm>
            <a:off x="609601" y="2057400"/>
            <a:ext cx="10972800" cy="36576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8"/>
          <p:cNvSpPr txBox="1">
            <a:spLocks/>
          </p:cNvSpPr>
          <p:nvPr userDrawn="1"/>
        </p:nvSpPr>
        <p:spPr>
          <a:xfrm>
            <a:off x="11216640" y="6366074"/>
            <a:ext cx="365760" cy="228600"/>
          </a:xfrm>
          <a:prstGeom prst="rect">
            <a:avLst/>
          </a:prstGeom>
        </p:spPr>
        <p:txBody>
          <a:bodyPr lIns="0" r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ts val="0"/>
              </a:spcBef>
            </a:pPr>
            <a:r>
              <a:rPr lang="en-US" sz="900" b="0" i="0">
                <a:solidFill>
                  <a:schemeClr val="tx1"/>
                </a:solidFill>
                <a:latin typeface="+mn-lt"/>
                <a:cs typeface="MetLife Circular Light" charset="0"/>
              </a:rPr>
              <a:t> </a:t>
            </a:r>
            <a:fld id="{38743595-4496-5147-A886-7D133864DF76}" type="slidenum">
              <a:rPr lang="en-US" sz="900" b="0" i="0" smtClean="0">
                <a:solidFill>
                  <a:schemeClr val="tx1"/>
                </a:solidFill>
                <a:latin typeface="+mn-lt"/>
                <a:ea typeface="MetLife Circular Light" charset="0"/>
                <a:cs typeface="MetLife Circular Light" charset="0"/>
              </a:rPr>
              <a:pPr algn="r">
                <a:spcBef>
                  <a:spcPts val="0"/>
                </a:spcBef>
              </a:pPr>
              <a:t>‹#›</a:t>
            </a:fld>
            <a:endParaRPr lang="en-US" sz="900" b="0" i="0">
              <a:solidFill>
                <a:schemeClr val="tx1"/>
              </a:solidFill>
              <a:latin typeface="+mn-lt"/>
              <a:ea typeface="MetLife Circular Light" charset="0"/>
              <a:cs typeface="MetLife Circular Light" charset="0"/>
            </a:endParaRPr>
          </a:p>
        </p:txBody>
      </p:sp>
      <p:cxnSp>
        <p:nvCxnSpPr>
          <p:cNvPr id="6" name="Straight Connector 5">
            <a:extLst>
              <a:ext uri="{FF2B5EF4-FFF2-40B4-BE49-F238E27FC236}">
                <a16:creationId xmlns:a16="http://schemas.microsoft.com/office/drawing/2014/main" id="{2E572E25-D11A-5B41-9DB7-982AF9526C38}"/>
              </a:ext>
            </a:extLst>
          </p:cNvPr>
          <p:cNvCxnSpPr/>
          <p:nvPr userDrawn="1"/>
        </p:nvCxnSpPr>
        <p:spPr>
          <a:xfrm>
            <a:off x="469286" y="6172200"/>
            <a:ext cx="11253429"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CF26E809-F56F-0849-8F0D-89F7C2E38555}"/>
              </a:ext>
            </a:extLst>
          </p:cNvPr>
          <p:cNvPicPr>
            <a:picLocks noChangeAspect="1"/>
          </p:cNvPicPr>
          <p:nvPr userDrawn="1"/>
        </p:nvPicPr>
        <p:blipFill>
          <a:blip r:embed="rId20" cstate="email">
            <a:extLst>
              <a:ext uri="{28A0092B-C50C-407E-A947-70E740481C1C}">
                <a14:useLocalDpi xmlns:a14="http://schemas.microsoft.com/office/drawing/2010/main" val="0"/>
              </a:ext>
            </a:extLst>
          </a:blip>
          <a:stretch>
            <a:fillRect/>
          </a:stretch>
        </p:blipFill>
        <p:spPr>
          <a:xfrm>
            <a:off x="9473791" y="6193221"/>
            <a:ext cx="1904883" cy="559768"/>
          </a:xfrm>
          <a:prstGeom prst="rect">
            <a:avLst/>
          </a:prstGeom>
        </p:spPr>
      </p:pic>
      <p:sp>
        <p:nvSpPr>
          <p:cNvPr id="11" name="Rectangle 10">
            <a:extLst>
              <a:ext uri="{FF2B5EF4-FFF2-40B4-BE49-F238E27FC236}">
                <a16:creationId xmlns:a16="http://schemas.microsoft.com/office/drawing/2014/main" id="{3564CEC1-6019-45A7-9696-78CDC917C18E}"/>
              </a:ext>
            </a:extLst>
          </p:cNvPr>
          <p:cNvSpPr/>
          <p:nvPr userDrawn="1"/>
        </p:nvSpPr>
        <p:spPr>
          <a:xfrm>
            <a:off x="4794201" y="6399711"/>
            <a:ext cx="2603597" cy="215444"/>
          </a:xfrm>
          <a:prstGeom prst="rect">
            <a:avLst/>
          </a:prstGeom>
        </p:spPr>
        <p:txBody>
          <a:bodyPr wrap="none">
            <a:spAutoFit/>
          </a:bodyPr>
          <a:lstStyle/>
          <a:p>
            <a:pPr algn="ctr"/>
            <a:r>
              <a:rPr lang="en-US" sz="800">
                <a:latin typeface="+mn-lt"/>
                <a:cs typeface="Arial" panose="020B0604020202020204" pitchFamily="34" charset="0"/>
              </a:rPr>
              <a:t>Metropolitan Life Insurance Company, New York, NY</a:t>
            </a:r>
          </a:p>
        </p:txBody>
      </p:sp>
    </p:spTree>
    <p:extLst>
      <p:ext uri="{BB962C8B-B14F-4D97-AF65-F5344CB8AC3E}">
        <p14:creationId xmlns:p14="http://schemas.microsoft.com/office/powerpoint/2010/main" val="342727157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2" r:id="rId17"/>
    <p:sldLayoutId id="2147483705" r:id="rId18"/>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txStyles>
    <p:titleStyle>
      <a:lvl1pPr algn="l" defTabSz="685983" rtl="0" eaLnBrk="1" latinLnBrk="0" hangingPunct="1">
        <a:lnSpc>
          <a:spcPct val="90000"/>
        </a:lnSpc>
        <a:spcBef>
          <a:spcPct val="0"/>
        </a:spcBef>
        <a:buNone/>
        <a:defRPr sz="3800" b="0" i="0" kern="1200">
          <a:solidFill>
            <a:schemeClr val="tx1"/>
          </a:solidFill>
          <a:latin typeface="+mj-lt"/>
          <a:ea typeface="Georgia" panose="02040502050405020303" pitchFamily="18" charset="0"/>
          <a:cs typeface="Georgia" panose="02040502050405020303" pitchFamily="18" charset="0"/>
        </a:defRPr>
      </a:lvl1pPr>
    </p:titleStyle>
    <p:bodyStyle>
      <a:lvl1pPr marL="0" indent="0" algn="l" defTabSz="685983" rtl="0" eaLnBrk="1" latinLnBrk="0" hangingPunct="1">
        <a:spcBef>
          <a:spcPts val="900"/>
        </a:spcBef>
        <a:spcAft>
          <a:spcPts val="0"/>
        </a:spcAft>
        <a:buClrTx/>
        <a:buFontTx/>
        <a:buNone/>
        <a:tabLst>
          <a:tab pos="901544" algn="l"/>
        </a:tabLst>
        <a:defRPr sz="1400" b="0" i="0" kern="1200">
          <a:solidFill>
            <a:schemeClr val="tx1"/>
          </a:solidFill>
          <a:latin typeface="+mn-lt"/>
          <a:ea typeface="Arial" panose="020B0604020202020204" pitchFamily="34" charset="0"/>
          <a:cs typeface="Arial" panose="020B0604020202020204" pitchFamily="34" charset="0"/>
        </a:defRPr>
      </a:lvl1pPr>
      <a:lvl2pPr marL="150059" indent="-150059" algn="l" defTabSz="685983" rtl="0" eaLnBrk="1" latinLnBrk="0" hangingPunct="1">
        <a:spcBef>
          <a:spcPts val="450"/>
        </a:spcBef>
        <a:spcAft>
          <a:spcPts val="0"/>
        </a:spcAft>
        <a:buClrTx/>
        <a:buFont typeface="Arial" pitchFamily="34" charset="0"/>
        <a:buChar char="•"/>
        <a:tabLst>
          <a:tab pos="901544" algn="l"/>
        </a:tabLst>
        <a:defRPr sz="1200" b="0" i="0" kern="1200">
          <a:solidFill>
            <a:schemeClr val="tx1"/>
          </a:solidFill>
          <a:latin typeface="+mn-lt"/>
          <a:ea typeface="Arial" panose="020B0604020202020204" pitchFamily="34" charset="0"/>
          <a:cs typeface="Arial" panose="020B0604020202020204" pitchFamily="34" charset="0"/>
        </a:defRPr>
      </a:lvl2pPr>
      <a:lvl3pPr marL="298927" indent="-150059" algn="l" defTabSz="685983" rtl="0" eaLnBrk="1" latinLnBrk="0" hangingPunct="1">
        <a:spcBef>
          <a:spcPts val="225"/>
        </a:spcBef>
        <a:spcAft>
          <a:spcPts val="0"/>
        </a:spcAft>
        <a:buClrTx/>
        <a:buFont typeface="Lucida Grande"/>
        <a:buChar char="-"/>
        <a:tabLst>
          <a:tab pos="901544" algn="l"/>
        </a:tabLst>
        <a:defRPr sz="1100" b="0" i="0" kern="1200">
          <a:solidFill>
            <a:schemeClr val="tx1"/>
          </a:solidFill>
          <a:latin typeface="+mn-lt"/>
          <a:ea typeface="Arial" panose="020B0604020202020204" pitchFamily="34" charset="0"/>
          <a:cs typeface="Arial" panose="020B0604020202020204" pitchFamily="34" charset="0"/>
        </a:defRPr>
      </a:lvl3pPr>
      <a:lvl4pPr marL="466849" indent="-150059" algn="l" defTabSz="685983" rtl="0" eaLnBrk="1" latinLnBrk="0" hangingPunct="1">
        <a:spcBef>
          <a:spcPts val="225"/>
        </a:spcBef>
        <a:spcAft>
          <a:spcPts val="0"/>
        </a:spcAft>
        <a:buClrTx/>
        <a:buFont typeface="Arial" pitchFamily="34" charset="0"/>
        <a:buChar char="•"/>
        <a:tabLst>
          <a:tab pos="901544" algn="l"/>
        </a:tabLst>
        <a:defRPr sz="1000" b="0" i="0" kern="1200">
          <a:solidFill>
            <a:schemeClr val="tx1"/>
          </a:solidFill>
          <a:latin typeface="+mn-lt"/>
          <a:ea typeface="Arial" panose="020B0604020202020204" pitchFamily="34" charset="0"/>
          <a:cs typeface="Arial" panose="020B0604020202020204" pitchFamily="34" charset="0"/>
        </a:defRPr>
      </a:lvl4pPr>
      <a:lvl5pPr marL="604999" indent="-136959" algn="l" defTabSz="685983" rtl="0" eaLnBrk="1" latinLnBrk="0" hangingPunct="1">
        <a:spcBef>
          <a:spcPts val="225"/>
        </a:spcBef>
        <a:spcAft>
          <a:spcPts val="0"/>
        </a:spcAft>
        <a:buClrTx/>
        <a:buFont typeface="Lucida Grande"/>
        <a:buChar char="-"/>
        <a:tabLst>
          <a:tab pos="901544" algn="l"/>
        </a:tabLst>
        <a:defRPr sz="1000" b="0" i="0" kern="1200">
          <a:solidFill>
            <a:schemeClr val="tx1"/>
          </a:solidFill>
          <a:latin typeface="+mn-lt"/>
          <a:ea typeface="Arial" panose="020B0604020202020204" pitchFamily="34" charset="0"/>
          <a:cs typeface="Arial" panose="020B0604020202020204" pitchFamily="34" charset="0"/>
        </a:defRPr>
      </a:lvl5pPr>
      <a:lvl6pPr marL="1886453"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444"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436"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427"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3" orient="horz" pos="3888">
          <p15:clr>
            <a:srgbClr val="F26B43"/>
          </p15:clr>
        </p15:guide>
        <p15:guide id="4" pos="5472">
          <p15:clr>
            <a:srgbClr val="F26B43"/>
          </p15:clr>
        </p15:guide>
        <p15:guide id="5" pos="288">
          <p15:clr>
            <a:srgbClr val="F26B43"/>
          </p15:clr>
        </p15:guide>
        <p15:guide id="6" orient="horz" pos="288">
          <p15:clr>
            <a:srgbClr val="F26B43"/>
          </p15:clr>
        </p15:guide>
        <p15:guide id="8" pos="576">
          <p15:clr>
            <a:srgbClr val="F26B43"/>
          </p15:clr>
        </p15:guide>
        <p15:guide id="10" pos="1152">
          <p15:clr>
            <a:srgbClr val="F26B43"/>
          </p15:clr>
        </p15:guide>
        <p15:guide id="13" pos="1728">
          <p15:clr>
            <a:srgbClr val="F26B43"/>
          </p15:clr>
        </p15:guide>
        <p15:guide id="16" pos="2304">
          <p15:clr>
            <a:srgbClr val="F26B43"/>
          </p15:clr>
        </p15:guide>
        <p15:guide id="18" pos="2880">
          <p15:clr>
            <a:srgbClr val="F26B43"/>
          </p15:clr>
        </p15:guide>
        <p15:guide id="20" pos="3456">
          <p15:clr>
            <a:srgbClr val="F26B43"/>
          </p15:clr>
        </p15:guide>
        <p15:guide id="24" pos="4032">
          <p15:clr>
            <a:srgbClr val="F26B43"/>
          </p15:clr>
        </p15:guide>
        <p15:guide id="26" pos="4608">
          <p15:clr>
            <a:srgbClr val="F26B43"/>
          </p15:clr>
        </p15:guide>
        <p15:guide id="28" pos="5184">
          <p15:clr>
            <a:srgbClr val="F26B43"/>
          </p15:clr>
        </p15:guide>
        <p15:guide id="29" orient="horz" pos="1296">
          <p15:clr>
            <a:srgbClr val="F26B43"/>
          </p15:clr>
        </p15:guide>
        <p15:guide id="31" orient="horz" pos="1008">
          <p15:clr>
            <a:srgbClr val="F26B43"/>
          </p15:clr>
        </p15:guide>
        <p15:guide id="32" orient="horz" pos="1584">
          <p15:clr>
            <a:srgbClr val="F26B43"/>
          </p15:clr>
        </p15:guide>
        <p15:guide id="33" orient="horz" pos="1872">
          <p15:clr>
            <a:srgbClr val="F26B43"/>
          </p15:clr>
        </p15:guide>
        <p15:guide id="34" orient="horz" pos="2448">
          <p15:clr>
            <a:srgbClr val="F26B43"/>
          </p15:clr>
        </p15:guide>
        <p15:guide id="35" orient="horz" pos="2736">
          <p15:clr>
            <a:srgbClr val="F26B43"/>
          </p15:clr>
        </p15:guide>
        <p15:guide id="36" orient="horz" pos="3024">
          <p15:clr>
            <a:srgbClr val="F26B43"/>
          </p15:clr>
        </p15:guide>
        <p15:guide id="37" orient="horz" pos="3312">
          <p15:clr>
            <a:srgbClr val="F26B43"/>
          </p15:clr>
        </p15:guide>
        <p15:guide id="39" orient="horz" pos="3600">
          <p15:clr>
            <a:srgbClr val="F26B43"/>
          </p15:clr>
        </p15:guide>
        <p15:guide id="40" orient="horz" pos="864">
          <p15:clr>
            <a:srgbClr val="5ACBF0"/>
          </p15:clr>
        </p15:guide>
        <p15:guide id="41" orient="horz" pos="1152">
          <p15:clr>
            <a:srgbClr val="5ACBF0"/>
          </p15:clr>
        </p15:guide>
        <p15:guide id="42" orient="horz" pos="1440">
          <p15:clr>
            <a:srgbClr val="5ACBF0"/>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3C7B940-91F0-4253-9235-D27197D9ACBD}"/>
              </a:ext>
            </a:extLst>
          </p:cNvPr>
          <p:cNvSpPr>
            <a:spLocks noGrp="1" noChangeArrowheads="1"/>
          </p:cNvSpPr>
          <p:nvPr>
            <p:ph type="title"/>
          </p:nvPr>
        </p:nvSpPr>
        <p:spPr bwMode="auto">
          <a:xfrm>
            <a:off x="457201" y="457200"/>
            <a:ext cx="112791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dirty="0"/>
              <a:t>Click  To Edit Master Title</a:t>
            </a:r>
          </a:p>
        </p:txBody>
      </p:sp>
      <p:sp>
        <p:nvSpPr>
          <p:cNvPr id="1027" name="Text Placeholder 2">
            <a:extLst>
              <a:ext uri="{FF2B5EF4-FFF2-40B4-BE49-F238E27FC236}">
                <a16:creationId xmlns:a16="http://schemas.microsoft.com/office/drawing/2014/main" id="{C52C2436-6C27-4A60-9CCA-94300476F933}"/>
              </a:ext>
            </a:extLst>
          </p:cNvPr>
          <p:cNvSpPr>
            <a:spLocks noGrp="1" noChangeArrowheads="1"/>
          </p:cNvSpPr>
          <p:nvPr>
            <p:ph type="body" idx="1"/>
          </p:nvPr>
        </p:nvSpPr>
        <p:spPr bwMode="auto">
          <a:xfrm>
            <a:off x="457201" y="1371601"/>
            <a:ext cx="11279188" cy="4832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28" name="Picture 3">
            <a:extLst>
              <a:ext uri="{FF2B5EF4-FFF2-40B4-BE49-F238E27FC236}">
                <a16:creationId xmlns:a16="http://schemas.microsoft.com/office/drawing/2014/main" id="{68817A03-DAF6-4A41-A1A4-0AF5BA2FA734}"/>
              </a:ext>
            </a:extLst>
          </p:cNvPr>
          <p:cNvPicPr>
            <a:picLocks noChangeAspect="1" noChangeArrowheads="1"/>
          </p:cNvPicPr>
          <p:nvPr userDrawn="1"/>
        </p:nvPicPr>
        <p:blipFill>
          <a:blip r:embed="rId39" cstate="print">
            <a:extLst>
              <a:ext uri="{28A0092B-C50C-407E-A947-70E740481C1C}">
                <a14:useLocalDpi xmlns:a14="http://schemas.microsoft.com/office/drawing/2010/main" val="0"/>
              </a:ext>
            </a:extLst>
          </a:blip>
          <a:srcRect l="124" t="-15501" r="-13612" b="-18253"/>
          <a:stretch>
            <a:fillRect/>
          </a:stretch>
        </p:blipFill>
        <p:spPr bwMode="auto">
          <a:xfrm>
            <a:off x="457202" y="6356351"/>
            <a:ext cx="1490663"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C6DE531F-41FC-463C-90B5-D02ABE5B1DC5}"/>
              </a:ext>
            </a:extLst>
          </p:cNvPr>
          <p:cNvSpPr txBox="1"/>
          <p:nvPr userDrawn="1"/>
        </p:nvSpPr>
        <p:spPr>
          <a:xfrm>
            <a:off x="2892676" y="6402429"/>
            <a:ext cx="6408235" cy="287130"/>
          </a:xfrm>
          <a:prstGeom prst="rect">
            <a:avLst/>
          </a:prstGeom>
          <a:noFill/>
        </p:spPr>
        <p:txBody>
          <a:bodyPr wrap="square" lIns="0" tIns="0" rIns="0" bIns="0" rtlCol="0">
            <a:spAutoFit/>
          </a:bodyPr>
          <a:lstStyle>
            <a:defPPr>
              <a:defRPr lang="en-US"/>
            </a:defPPr>
            <a:lvl1pPr defTabSz="456758" fontAlgn="base">
              <a:defRPr sz="800">
                <a:solidFill>
                  <a:schemeClr val="bg2"/>
                </a:solidFill>
                <a:ea typeface="MetLife Circular Light" charset="0"/>
                <a:cs typeface="MetLife Circular Light" charset="0"/>
              </a:defRPr>
            </a:lvl1pPr>
          </a:lstStyle>
          <a:p>
            <a:pPr lvl="0" algn="ctr"/>
            <a:r>
              <a:rPr lang="nb-NO" sz="933" dirty="0">
                <a:solidFill>
                  <a:schemeClr val="tx1"/>
                </a:solidFill>
              </a:rPr>
              <a:t>L0222019690[exp0123][All States][DC,GU,MP,PR,VI]</a:t>
            </a:r>
            <a:br>
              <a:rPr lang="nb-NO" sz="933" dirty="0">
                <a:solidFill>
                  <a:schemeClr val="tx1"/>
                </a:solidFill>
              </a:rPr>
            </a:br>
            <a:r>
              <a:rPr lang="en-US" sz="933" dirty="0">
                <a:solidFill>
                  <a:schemeClr val="tx1"/>
                </a:solidFill>
              </a:rPr>
              <a:t>Metropolitan Life Insurance Company, New York, NY 10166 © 2022 MetLife Services and Solutions, LLC.</a:t>
            </a:r>
          </a:p>
        </p:txBody>
      </p:sp>
    </p:spTree>
    <p:extLst>
      <p:ext uri="{BB962C8B-B14F-4D97-AF65-F5344CB8AC3E}">
        <p14:creationId xmlns:p14="http://schemas.microsoft.com/office/powerpoint/2010/main" val="1714938260"/>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 id="2147483724" r:id="rId18"/>
    <p:sldLayoutId id="2147483725" r:id="rId19"/>
    <p:sldLayoutId id="2147483726" r:id="rId20"/>
    <p:sldLayoutId id="2147483727" r:id="rId21"/>
    <p:sldLayoutId id="2147483728" r:id="rId22"/>
    <p:sldLayoutId id="2147483729" r:id="rId23"/>
    <p:sldLayoutId id="2147483730" r:id="rId24"/>
    <p:sldLayoutId id="2147483731" r:id="rId25"/>
    <p:sldLayoutId id="2147483732" r:id="rId26"/>
    <p:sldLayoutId id="2147483733" r:id="rId27"/>
    <p:sldLayoutId id="2147483734" r:id="rId28"/>
    <p:sldLayoutId id="2147483735" r:id="rId29"/>
    <p:sldLayoutId id="2147483736" r:id="rId30"/>
    <p:sldLayoutId id="2147483737" r:id="rId31"/>
    <p:sldLayoutId id="2147483739" r:id="rId32"/>
    <p:sldLayoutId id="2147483740" r:id="rId33"/>
    <p:sldLayoutId id="2147483741" r:id="rId34"/>
    <p:sldLayoutId id="2147483742" r:id="rId35"/>
    <p:sldLayoutId id="2147483743" r:id="rId36"/>
    <p:sldLayoutId id="2147483744" r:id="rId37"/>
  </p:sldLayoutIdLst>
  <p:transition>
    <p:fade/>
  </p:transition>
  <p:hf hdr="0" ftr="0" dt="0"/>
  <p:txStyles>
    <p:titleStyle>
      <a:lvl1pPr algn="l" rtl="0" eaLnBrk="0" fontAlgn="base" hangingPunct="0">
        <a:lnSpc>
          <a:spcPct val="90000"/>
        </a:lnSpc>
        <a:spcBef>
          <a:spcPct val="0"/>
        </a:spcBef>
        <a:spcAft>
          <a:spcPct val="0"/>
        </a:spcAft>
        <a:defRPr sz="2800" b="0" kern="1200">
          <a:solidFill>
            <a:schemeClr val="tx1"/>
          </a:solidFill>
          <a:latin typeface="Georgia" panose="02040502050405020303" pitchFamily="18" charset="0"/>
          <a:ea typeface="Georgia" panose="02040502050405020303" pitchFamily="18" charset="0"/>
          <a:cs typeface="Georgia" panose="02040502050405020303" pitchFamily="18" charset="0"/>
        </a:defRPr>
      </a:lvl1pPr>
      <a:lvl2pPr algn="l" rtl="0" eaLnBrk="0" fontAlgn="base" hangingPunct="0">
        <a:lnSpc>
          <a:spcPct val="90000"/>
        </a:lnSpc>
        <a:spcBef>
          <a:spcPct val="0"/>
        </a:spcBef>
        <a:spcAft>
          <a:spcPct val="0"/>
        </a:spcAft>
        <a:defRPr sz="2800" b="1">
          <a:solidFill>
            <a:schemeClr val="accent1"/>
          </a:solidFill>
          <a:latin typeface="Georgia" panose="02040502050405020303" pitchFamily="18" charset="0"/>
          <a:ea typeface="Georgia" panose="02040502050405020303" pitchFamily="18" charset="0"/>
          <a:cs typeface="Georgia" panose="02040502050405020303" pitchFamily="18" charset="0"/>
        </a:defRPr>
      </a:lvl2pPr>
      <a:lvl3pPr algn="l" rtl="0" eaLnBrk="0" fontAlgn="base" hangingPunct="0">
        <a:lnSpc>
          <a:spcPct val="90000"/>
        </a:lnSpc>
        <a:spcBef>
          <a:spcPct val="0"/>
        </a:spcBef>
        <a:spcAft>
          <a:spcPct val="0"/>
        </a:spcAft>
        <a:defRPr sz="2800" b="1">
          <a:solidFill>
            <a:schemeClr val="accent1"/>
          </a:solidFill>
          <a:latin typeface="Georgia" panose="02040502050405020303" pitchFamily="18" charset="0"/>
          <a:ea typeface="Georgia" panose="02040502050405020303" pitchFamily="18" charset="0"/>
          <a:cs typeface="Georgia" panose="02040502050405020303" pitchFamily="18" charset="0"/>
        </a:defRPr>
      </a:lvl3pPr>
      <a:lvl4pPr algn="l" rtl="0" eaLnBrk="0" fontAlgn="base" hangingPunct="0">
        <a:lnSpc>
          <a:spcPct val="90000"/>
        </a:lnSpc>
        <a:spcBef>
          <a:spcPct val="0"/>
        </a:spcBef>
        <a:spcAft>
          <a:spcPct val="0"/>
        </a:spcAft>
        <a:defRPr sz="2800" b="1">
          <a:solidFill>
            <a:schemeClr val="accent1"/>
          </a:solidFill>
          <a:latin typeface="Georgia" panose="02040502050405020303" pitchFamily="18" charset="0"/>
          <a:ea typeface="Georgia" panose="02040502050405020303" pitchFamily="18" charset="0"/>
          <a:cs typeface="Georgia" panose="02040502050405020303" pitchFamily="18" charset="0"/>
        </a:defRPr>
      </a:lvl4pPr>
      <a:lvl5pPr algn="l" rtl="0" eaLnBrk="0" fontAlgn="base" hangingPunct="0">
        <a:lnSpc>
          <a:spcPct val="90000"/>
        </a:lnSpc>
        <a:spcBef>
          <a:spcPct val="0"/>
        </a:spcBef>
        <a:spcAft>
          <a:spcPct val="0"/>
        </a:spcAft>
        <a:defRPr sz="2800" b="1">
          <a:solidFill>
            <a:schemeClr val="accent1"/>
          </a:solidFill>
          <a:latin typeface="Georgia" panose="02040502050405020303" pitchFamily="18" charset="0"/>
          <a:ea typeface="Georgia" panose="02040502050405020303" pitchFamily="18" charset="0"/>
          <a:cs typeface="Georgia" panose="02040502050405020303" pitchFamily="18" charset="0"/>
        </a:defRPr>
      </a:lvl5pPr>
      <a:lvl6pPr marL="457189" algn="l" rtl="0" fontAlgn="base">
        <a:lnSpc>
          <a:spcPct val="90000"/>
        </a:lnSpc>
        <a:spcBef>
          <a:spcPct val="0"/>
        </a:spcBef>
        <a:spcAft>
          <a:spcPct val="0"/>
        </a:spcAft>
        <a:defRPr sz="2800" b="1">
          <a:solidFill>
            <a:schemeClr val="accent1"/>
          </a:solidFill>
          <a:latin typeface="Georgia" panose="02040502050405020303" pitchFamily="18" charset="0"/>
          <a:ea typeface="Georgia" panose="02040502050405020303" pitchFamily="18" charset="0"/>
          <a:cs typeface="Georgia" panose="02040502050405020303" pitchFamily="18" charset="0"/>
        </a:defRPr>
      </a:lvl6pPr>
      <a:lvl7pPr marL="914377" algn="l" rtl="0" fontAlgn="base">
        <a:lnSpc>
          <a:spcPct val="90000"/>
        </a:lnSpc>
        <a:spcBef>
          <a:spcPct val="0"/>
        </a:spcBef>
        <a:spcAft>
          <a:spcPct val="0"/>
        </a:spcAft>
        <a:defRPr sz="2800" b="1">
          <a:solidFill>
            <a:schemeClr val="accent1"/>
          </a:solidFill>
          <a:latin typeface="Georgia" panose="02040502050405020303" pitchFamily="18" charset="0"/>
          <a:ea typeface="Georgia" panose="02040502050405020303" pitchFamily="18" charset="0"/>
          <a:cs typeface="Georgia" panose="02040502050405020303" pitchFamily="18" charset="0"/>
        </a:defRPr>
      </a:lvl7pPr>
      <a:lvl8pPr marL="1371566" algn="l" rtl="0" fontAlgn="base">
        <a:lnSpc>
          <a:spcPct val="90000"/>
        </a:lnSpc>
        <a:spcBef>
          <a:spcPct val="0"/>
        </a:spcBef>
        <a:spcAft>
          <a:spcPct val="0"/>
        </a:spcAft>
        <a:defRPr sz="2800" b="1">
          <a:solidFill>
            <a:schemeClr val="accent1"/>
          </a:solidFill>
          <a:latin typeface="Georgia" panose="02040502050405020303" pitchFamily="18" charset="0"/>
          <a:ea typeface="Georgia" panose="02040502050405020303" pitchFamily="18" charset="0"/>
          <a:cs typeface="Georgia" panose="02040502050405020303" pitchFamily="18" charset="0"/>
        </a:defRPr>
      </a:lvl8pPr>
      <a:lvl9pPr marL="1828754" algn="l" rtl="0" fontAlgn="base">
        <a:lnSpc>
          <a:spcPct val="90000"/>
        </a:lnSpc>
        <a:spcBef>
          <a:spcPct val="0"/>
        </a:spcBef>
        <a:spcAft>
          <a:spcPct val="0"/>
        </a:spcAft>
        <a:defRPr sz="2800" b="1">
          <a:solidFill>
            <a:schemeClr val="accent1"/>
          </a:solidFill>
          <a:latin typeface="Georgia" panose="02040502050405020303" pitchFamily="18" charset="0"/>
          <a:ea typeface="Georgia" panose="02040502050405020303" pitchFamily="18" charset="0"/>
          <a:cs typeface="Georgia" panose="02040502050405020303" pitchFamily="18" charset="0"/>
        </a:defRPr>
      </a:lvl9pPr>
    </p:titleStyle>
    <p:bodyStyle>
      <a:lvl1pPr algn="l" rtl="0" eaLnBrk="0" fontAlgn="base" hangingPunct="0">
        <a:spcBef>
          <a:spcPts val="1200"/>
        </a:spcBef>
        <a:spcAft>
          <a:spcPct val="0"/>
        </a:spcAft>
        <a:tabLst>
          <a:tab pos="1201709" algn="l"/>
        </a:tabLst>
        <a:defRPr sz="2000" kern="1200">
          <a:solidFill>
            <a:schemeClr val="bg2"/>
          </a:solidFill>
          <a:latin typeface="+mn-lt"/>
          <a:ea typeface="Arial" charset="0"/>
          <a:cs typeface="Arial" charset="0"/>
        </a:defRPr>
      </a:lvl1pPr>
      <a:lvl2pPr marL="200020" indent="-200020" algn="l" rtl="0" eaLnBrk="0" fontAlgn="base" hangingPunct="0">
        <a:spcBef>
          <a:spcPts val="600"/>
        </a:spcBef>
        <a:spcAft>
          <a:spcPct val="0"/>
        </a:spcAft>
        <a:buFont typeface="Arial" panose="020B0604020202020204" pitchFamily="34" charset="0"/>
        <a:buChar char="•"/>
        <a:tabLst>
          <a:tab pos="1201709" algn="l"/>
        </a:tabLst>
        <a:defRPr kern="1200">
          <a:solidFill>
            <a:schemeClr val="bg2"/>
          </a:solidFill>
          <a:latin typeface="+mn-lt"/>
          <a:ea typeface="Arial" charset="0"/>
          <a:cs typeface="Arial" charset="0"/>
        </a:defRPr>
      </a:lvl2pPr>
      <a:lvl3pPr marL="398453" indent="-200020" algn="l" rtl="0" eaLnBrk="0" fontAlgn="base" hangingPunct="0">
        <a:spcBef>
          <a:spcPts val="300"/>
        </a:spcBef>
        <a:spcAft>
          <a:spcPct val="0"/>
        </a:spcAft>
        <a:buFont typeface="Lucida Grande"/>
        <a:buChar char="-"/>
        <a:tabLst>
          <a:tab pos="1201709" algn="l"/>
        </a:tabLst>
        <a:defRPr sz="1600" kern="1200">
          <a:solidFill>
            <a:schemeClr val="bg2"/>
          </a:solidFill>
          <a:latin typeface="+mn-lt"/>
          <a:ea typeface="Arial" charset="0"/>
          <a:cs typeface="Arial" charset="0"/>
        </a:defRPr>
      </a:lvl3pPr>
      <a:lvl4pPr marL="622284" indent="-200020" algn="l" rtl="0" eaLnBrk="0" fontAlgn="base" hangingPunct="0">
        <a:spcBef>
          <a:spcPts val="300"/>
        </a:spcBef>
        <a:spcAft>
          <a:spcPct val="0"/>
        </a:spcAft>
        <a:buFont typeface="Arial" panose="020B0604020202020204" pitchFamily="34" charset="0"/>
        <a:buChar char="•"/>
        <a:tabLst>
          <a:tab pos="1201709" algn="l"/>
        </a:tabLst>
        <a:defRPr sz="1600" kern="1200">
          <a:solidFill>
            <a:schemeClr val="bg2"/>
          </a:solidFill>
          <a:latin typeface="+mn-lt"/>
          <a:ea typeface="Arial" charset="0"/>
          <a:cs typeface="Arial" charset="0"/>
        </a:defRPr>
      </a:lvl4pPr>
      <a:lvl5pPr marL="806431" indent="-182558" algn="l" rtl="0" eaLnBrk="0" fontAlgn="base" hangingPunct="0">
        <a:spcBef>
          <a:spcPts val="300"/>
        </a:spcBef>
        <a:spcAft>
          <a:spcPct val="0"/>
        </a:spcAft>
        <a:buFont typeface="Lucida Grande"/>
        <a:buChar char="-"/>
        <a:tabLst>
          <a:tab pos="1201709" algn="l"/>
        </a:tabLst>
        <a:defRPr sz="1600" kern="1200">
          <a:solidFill>
            <a:schemeClr val="bg2"/>
          </a:solidFill>
          <a:latin typeface="+mn-lt"/>
          <a:ea typeface="Arial" charset="0"/>
          <a:cs typeface="Arial" charset="0"/>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320" y="457200"/>
            <a:ext cx="11278950" cy="457200"/>
          </a:xfrm>
          <a:prstGeom prst="rect">
            <a:avLst/>
          </a:prstGeom>
        </p:spPr>
        <p:txBody>
          <a:bodyPr vert="horz" lIns="0" tIns="0" rIns="0" bIns="0" rtlCol="0" anchor="t">
            <a:noAutofit/>
          </a:bodyPr>
          <a:lstStyle/>
          <a:p>
            <a:r>
              <a:rPr lang="en-US" dirty="0"/>
              <a:t>Click  To Edit Master Title</a:t>
            </a:r>
          </a:p>
        </p:txBody>
      </p:sp>
      <p:sp>
        <p:nvSpPr>
          <p:cNvPr id="3" name="Text Placeholder 2"/>
          <p:cNvSpPr>
            <a:spLocks noGrp="1"/>
          </p:cNvSpPr>
          <p:nvPr>
            <p:ph type="body" idx="1"/>
          </p:nvPr>
        </p:nvSpPr>
        <p:spPr>
          <a:xfrm>
            <a:off x="457320" y="1371601"/>
            <a:ext cx="11278950" cy="4832281"/>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8"/>
          <p:cNvSpPr txBox="1">
            <a:spLocks/>
          </p:cNvSpPr>
          <p:nvPr userDrawn="1"/>
        </p:nvSpPr>
        <p:spPr>
          <a:xfrm>
            <a:off x="11457507" y="6418626"/>
            <a:ext cx="734493" cy="228600"/>
          </a:xfrm>
          <a:prstGeom prst="rect">
            <a:avLst/>
          </a:prstGeom>
        </p:spPr>
        <p:txBody>
          <a:bodyPr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800" b="0" i="0" dirty="0">
                <a:solidFill>
                  <a:schemeClr val="bg2"/>
                </a:solidFill>
                <a:latin typeface="Arial" charset="0"/>
                <a:cs typeface="Arial" charset="0"/>
              </a:rPr>
              <a:t> </a:t>
            </a:r>
            <a:fld id="{38743595-4496-5147-A886-7D133864DF76}" type="slidenum">
              <a:rPr lang="en-US" sz="800" b="0" i="0" smtClean="0">
                <a:solidFill>
                  <a:schemeClr val="bg2"/>
                </a:solidFill>
                <a:latin typeface="Arial" charset="0"/>
                <a:ea typeface="Arial" charset="0"/>
                <a:cs typeface="Arial" charset="0"/>
              </a:rPr>
              <a:pPr algn="ctr"/>
              <a:t>‹#›</a:t>
            </a:fld>
            <a:endParaRPr lang="en-US" sz="800" b="0" i="0" dirty="0">
              <a:solidFill>
                <a:schemeClr val="bg2"/>
              </a:solidFill>
              <a:latin typeface="Arial" charset="0"/>
              <a:ea typeface="Arial" charset="0"/>
              <a:cs typeface="Arial" charset="0"/>
            </a:endParaRPr>
          </a:p>
        </p:txBody>
      </p:sp>
      <p:pic>
        <p:nvPicPr>
          <p:cNvPr id="4" name="Picture 3"/>
          <p:cNvPicPr>
            <a:picLocks noChangeAspect="1"/>
          </p:cNvPicPr>
          <p:nvPr userDrawn="1"/>
        </p:nvPicPr>
        <p:blipFill rotWithShape="1">
          <a:blip r:embed="rId36">
            <a:extLst>
              <a:ext uri="{28A0092B-C50C-407E-A947-70E740481C1C}">
                <a14:useLocalDpi xmlns:a14="http://schemas.microsoft.com/office/drawing/2010/main"/>
              </a:ext>
            </a:extLst>
          </a:blip>
          <a:srcRect l="123" t="-15502" r="-13612" b="-18252"/>
          <a:stretch/>
        </p:blipFill>
        <p:spPr>
          <a:xfrm>
            <a:off x="457319" y="6356196"/>
            <a:ext cx="1490934" cy="379142"/>
          </a:xfrm>
          <a:prstGeom prst="rect">
            <a:avLst/>
          </a:prstGeom>
        </p:spPr>
      </p:pic>
    </p:spTree>
    <p:extLst>
      <p:ext uri="{BB962C8B-B14F-4D97-AF65-F5344CB8AC3E}">
        <p14:creationId xmlns:p14="http://schemas.microsoft.com/office/powerpoint/2010/main" val="1148059237"/>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 id="2147483762" r:id="rId17"/>
    <p:sldLayoutId id="2147483763" r:id="rId18"/>
    <p:sldLayoutId id="2147483764" r:id="rId19"/>
    <p:sldLayoutId id="2147483765" r:id="rId20"/>
    <p:sldLayoutId id="2147483766" r:id="rId21"/>
    <p:sldLayoutId id="2147483767" r:id="rId22"/>
    <p:sldLayoutId id="2147483768" r:id="rId23"/>
    <p:sldLayoutId id="2147483769" r:id="rId24"/>
    <p:sldLayoutId id="2147483770" r:id="rId25"/>
    <p:sldLayoutId id="2147483771" r:id="rId26"/>
    <p:sldLayoutId id="2147483772" r:id="rId27"/>
    <p:sldLayoutId id="2147483773" r:id="rId28"/>
    <p:sldLayoutId id="2147483774" r:id="rId29"/>
    <p:sldLayoutId id="2147483775" r:id="rId30"/>
    <p:sldLayoutId id="2147483776" r:id="rId31"/>
    <p:sldLayoutId id="2147483777" r:id="rId32"/>
    <p:sldLayoutId id="2147483778" r:id="rId33"/>
    <p:sldLayoutId id="2147483779" r:id="rId34"/>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txStyles>
    <p:titleStyle>
      <a:lvl1pPr algn="l" defTabSz="914400" rtl="0" eaLnBrk="1" latinLnBrk="0" hangingPunct="1">
        <a:lnSpc>
          <a:spcPct val="90000"/>
        </a:lnSpc>
        <a:spcBef>
          <a:spcPct val="0"/>
        </a:spcBef>
        <a:buNone/>
        <a:defRPr sz="2800" b="1" i="0" kern="1200">
          <a:solidFill>
            <a:schemeClr val="accent1"/>
          </a:solidFill>
          <a:latin typeface="Georgia" panose="02040502050405020303" pitchFamily="18" charset="0"/>
          <a:ea typeface="Georgia" panose="02040502050405020303" pitchFamily="18" charset="0"/>
          <a:cs typeface="Georgia" panose="02040502050405020303" pitchFamily="18" charset="0"/>
        </a:defRPr>
      </a:lvl1pPr>
    </p:titleStyle>
    <p:bodyStyle>
      <a:lvl1pPr marL="0" indent="0" algn="l" defTabSz="914400" rtl="0" eaLnBrk="1" latinLnBrk="0" hangingPunct="1">
        <a:spcBef>
          <a:spcPts val="1200"/>
        </a:spcBef>
        <a:spcAft>
          <a:spcPts val="0"/>
        </a:spcAft>
        <a:buClrTx/>
        <a:buFontTx/>
        <a:buNone/>
        <a:tabLst>
          <a:tab pos="1201738" algn="l"/>
        </a:tabLst>
        <a:defRPr sz="2000" b="0" i="0" kern="1200">
          <a:solidFill>
            <a:schemeClr val="bg2"/>
          </a:solidFill>
          <a:latin typeface="+mn-lt"/>
          <a:ea typeface="Arial" charset="0"/>
          <a:cs typeface="Arial" charset="0"/>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800" b="0" i="0" kern="1200">
          <a:solidFill>
            <a:schemeClr val="bg2"/>
          </a:solidFill>
          <a:latin typeface="+mn-lt"/>
          <a:ea typeface="Arial" charset="0"/>
          <a:cs typeface="Arial" charset="0"/>
        </a:defRPr>
      </a:lvl2pPr>
      <a:lvl3pPr marL="398463" indent="-200025" algn="l" defTabSz="914400" rtl="0" eaLnBrk="1" latinLnBrk="0" hangingPunct="1">
        <a:spcBef>
          <a:spcPts val="300"/>
        </a:spcBef>
        <a:spcAft>
          <a:spcPts val="0"/>
        </a:spcAft>
        <a:buClrTx/>
        <a:buFont typeface="Lucida Grande"/>
        <a:buChar char="-"/>
        <a:tabLst>
          <a:tab pos="1201738" algn="l"/>
        </a:tabLst>
        <a:defRPr sz="1600" b="0" i="0" kern="1200">
          <a:solidFill>
            <a:schemeClr val="bg2"/>
          </a:solidFill>
          <a:latin typeface="+mn-lt"/>
          <a:ea typeface="Arial" charset="0"/>
          <a:cs typeface="Arial" charset="0"/>
        </a:defRPr>
      </a:lvl3pPr>
      <a:lvl4pPr marL="622300" indent="-200025" algn="l" defTabSz="914400" rtl="0" eaLnBrk="1" latinLnBrk="0" hangingPunct="1">
        <a:spcBef>
          <a:spcPts val="300"/>
        </a:spcBef>
        <a:spcAft>
          <a:spcPts val="0"/>
        </a:spcAft>
        <a:buClrTx/>
        <a:buFont typeface="Arial" pitchFamily="34" charset="0"/>
        <a:buChar char="•"/>
        <a:tabLst>
          <a:tab pos="1201738" algn="l"/>
        </a:tabLst>
        <a:defRPr sz="1600" b="0" i="0" kern="1200">
          <a:solidFill>
            <a:schemeClr val="bg2"/>
          </a:solidFill>
          <a:latin typeface="+mn-lt"/>
          <a:ea typeface="Arial" charset="0"/>
          <a:cs typeface="Arial" charset="0"/>
        </a:defRPr>
      </a:lvl4pPr>
      <a:lvl5pPr marL="806450" indent="-182563" algn="l" defTabSz="914400" rtl="0" eaLnBrk="1" latinLnBrk="0" hangingPunct="1">
        <a:spcBef>
          <a:spcPts val="300"/>
        </a:spcBef>
        <a:spcAft>
          <a:spcPts val="0"/>
        </a:spcAft>
        <a:buClrTx/>
        <a:buFont typeface="Lucida Grande"/>
        <a:buChar char="-"/>
        <a:tabLst>
          <a:tab pos="1201738" algn="l"/>
        </a:tabLst>
        <a:defRPr sz="1600" b="0" i="0" kern="1200">
          <a:solidFill>
            <a:schemeClr val="bg2"/>
          </a:solidFill>
          <a:latin typeface="+mn-lt"/>
          <a:ea typeface="Arial" charset="0"/>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3" orient="horz" pos="3912">
          <p15:clr>
            <a:srgbClr val="F26B43"/>
          </p15:clr>
        </p15:guide>
        <p15:guide id="4" pos="7391">
          <p15:clr>
            <a:srgbClr val="F26B43"/>
          </p15:clr>
        </p15:guide>
        <p15:guide id="5" pos="287">
          <p15:clr>
            <a:srgbClr val="F26B43"/>
          </p15:clr>
        </p15:guide>
        <p15:guide id="6" orient="horz" pos="288">
          <p15:clr>
            <a:srgbClr val="F26B43"/>
          </p15:clr>
        </p15:guide>
        <p15:guide id="7" pos="791">
          <p15:clr>
            <a:srgbClr val="F26B43"/>
          </p15:clr>
        </p15:guide>
        <p15:guide id="8" pos="887">
          <p15:clr>
            <a:srgbClr val="F26B43"/>
          </p15:clr>
        </p15:guide>
        <p15:guide id="9" pos="1391">
          <p15:clr>
            <a:srgbClr val="F26B43"/>
          </p15:clr>
        </p15:guide>
        <p15:guide id="10" pos="1487">
          <p15:clr>
            <a:srgbClr val="F26B43"/>
          </p15:clr>
        </p15:guide>
        <p15:guide id="11" pos="1991">
          <p15:clr>
            <a:srgbClr val="F26B43"/>
          </p15:clr>
        </p15:guide>
        <p15:guide id="12" pos="2087">
          <p15:clr>
            <a:srgbClr val="F26B43"/>
          </p15:clr>
        </p15:guide>
        <p15:guide id="13" pos="2591">
          <p15:clr>
            <a:srgbClr val="F26B43"/>
          </p15:clr>
        </p15:guide>
        <p15:guide id="14" pos="2687">
          <p15:clr>
            <a:srgbClr val="F26B43"/>
          </p15:clr>
        </p15:guide>
        <p15:guide id="15" pos="3191">
          <p15:clr>
            <a:srgbClr val="F26B43"/>
          </p15:clr>
        </p15:guide>
        <p15:guide id="16" pos="3263">
          <p15:clr>
            <a:srgbClr val="F26B43"/>
          </p15:clr>
        </p15:guide>
        <p15:guide id="17" pos="3791">
          <p15:clr>
            <a:srgbClr val="F26B43"/>
          </p15:clr>
        </p15:guide>
        <p15:guide id="18" pos="3863">
          <p15:clr>
            <a:srgbClr val="F26B43"/>
          </p15:clr>
        </p15:guide>
        <p15:guide id="19" pos="4391">
          <p15:clr>
            <a:srgbClr val="F26B43"/>
          </p15:clr>
        </p15:guide>
        <p15:guide id="20" pos="4487">
          <p15:clr>
            <a:srgbClr val="F26B43"/>
          </p15:clr>
        </p15:guide>
        <p15:guide id="21" pos="4991">
          <p15:clr>
            <a:srgbClr val="F26B43"/>
          </p15:clr>
        </p15:guide>
        <p15:guide id="22" pos="5087">
          <p15:clr>
            <a:srgbClr val="F26B43"/>
          </p15:clr>
        </p15:guide>
        <p15:guide id="23" pos="5591">
          <p15:clr>
            <a:srgbClr val="F26B43"/>
          </p15:clr>
        </p15:guide>
        <p15:guide id="24" pos="5663">
          <p15:clr>
            <a:srgbClr val="F26B43"/>
          </p15:clr>
        </p15:guide>
        <p15:guide id="25" pos="6191">
          <p15:clr>
            <a:srgbClr val="F26B43"/>
          </p15:clr>
        </p15:guide>
        <p15:guide id="26" pos="6263">
          <p15:clr>
            <a:srgbClr val="F26B43"/>
          </p15:clr>
        </p15:guide>
        <p15:guide id="27" pos="6791">
          <p15:clr>
            <a:srgbClr val="F26B43"/>
          </p15:clr>
        </p15:guide>
        <p15:guide id="28" pos="6863">
          <p15:clr>
            <a:srgbClr val="F26B43"/>
          </p15:clr>
        </p15:guide>
        <p15:guide id="29" orient="horz"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1.jpeg"/></Relationships>
</file>

<file path=ppt/slides/_rels/slide1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tags" Target="../tags/tag2.xml"/><Relationship Id="rId7" Type="http://schemas.openxmlformats.org/officeDocument/2006/relationships/image" Target="../media/image34.emf"/><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notesSlide" Target="../notesSlides/notesSlide8.xml"/><Relationship Id="rId10" Type="http://schemas.openxmlformats.org/officeDocument/2006/relationships/image" Target="../media/image37.jpeg"/><Relationship Id="rId4" Type="http://schemas.openxmlformats.org/officeDocument/2006/relationships/slideLayout" Target="../slideLayouts/slideLayout3.xml"/><Relationship Id="rId9"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39.svg"/></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39.svg"/></Relationships>
</file>

<file path=ppt/slides/_rels/slide1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17.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hyperlink" Target="https://www.consumersadvocate.org/id-theft-protection/c/aura-identity-theft-protection-review" TargetMode="External"/><Relationship Id="rId7"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29.xml"/><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1.emf"/></Relationships>
</file>

<file path=ppt/slides/_rels/slide1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1.xml"/></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svg"/><Relationship Id="rId3" Type="http://schemas.openxmlformats.org/officeDocument/2006/relationships/hyperlink" Target="http://bit.ly/MetLifeVideoOE" TargetMode="External"/><Relationship Id="rId7" Type="http://schemas.openxmlformats.org/officeDocument/2006/relationships/image" Target="../media/image15.svg"/><Relationship Id="rId12"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73.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13.svg"/><Relationship Id="rId15" Type="http://schemas.openxmlformats.org/officeDocument/2006/relationships/image" Target="../media/image23.sv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svg"/><Relationship Id="rId14" Type="http://schemas.openxmlformats.org/officeDocument/2006/relationships/image" Target="../media/image22.png"/></Relationships>
</file>

<file path=ppt/slides/_rels/slide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hyperlink" Target="http://bit.ly/MetLifeVideoOE" TargetMode="External"/><Relationship Id="rId7" Type="http://schemas.openxmlformats.org/officeDocument/2006/relationships/image" Target="../media/image25.svg"/><Relationship Id="rId2" Type="http://schemas.openxmlformats.org/officeDocument/2006/relationships/notesSlide" Target="../notesSlides/notesSlide4.xml"/><Relationship Id="rId1" Type="http://schemas.openxmlformats.org/officeDocument/2006/relationships/slideLayout" Target="../slideLayouts/slideLayout73.xml"/><Relationship Id="rId6" Type="http://schemas.openxmlformats.org/officeDocument/2006/relationships/image" Target="../media/image24.png"/><Relationship Id="rId5" Type="http://schemas.openxmlformats.org/officeDocument/2006/relationships/image" Target="../media/image13.svg"/><Relationship Id="rId4" Type="http://schemas.openxmlformats.org/officeDocument/2006/relationships/image" Target="../media/image12.png"/><Relationship Id="rId9" Type="http://schemas.openxmlformats.org/officeDocument/2006/relationships/image" Target="../media/image27.svg"/></Relationships>
</file>

<file path=ppt/slides/_rels/slide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30.svg"/></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32.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BD17E0C-C452-4ECE-9EF9-8DB717FF10A0}"/>
              </a:ext>
            </a:extLst>
          </p:cNvPr>
          <p:cNvSpPr>
            <a:spLocks noGrp="1"/>
          </p:cNvSpPr>
          <p:nvPr>
            <p:ph type="subTitle" idx="1"/>
          </p:nvPr>
        </p:nvSpPr>
        <p:spPr>
          <a:xfrm>
            <a:off x="531324" y="5709078"/>
            <a:ext cx="6795193" cy="335241"/>
          </a:xfrm>
        </p:spPr>
        <p:txBody>
          <a:bodyPr/>
          <a:lstStyle/>
          <a:p>
            <a:r>
              <a:rPr lang="en-US" dirty="0">
                <a:solidFill>
                  <a:schemeClr val="tx1"/>
                </a:solidFill>
              </a:rPr>
              <a:t>August 30, 2022</a:t>
            </a:r>
          </a:p>
        </p:txBody>
      </p:sp>
      <p:sp>
        <p:nvSpPr>
          <p:cNvPr id="2" name="Title 1">
            <a:extLst>
              <a:ext uri="{FF2B5EF4-FFF2-40B4-BE49-F238E27FC236}">
                <a16:creationId xmlns:a16="http://schemas.microsoft.com/office/drawing/2014/main" id="{AFC3F633-532B-45A3-BB1B-EA146672D855}"/>
              </a:ext>
            </a:extLst>
          </p:cNvPr>
          <p:cNvSpPr>
            <a:spLocks noGrp="1"/>
          </p:cNvSpPr>
          <p:nvPr>
            <p:ph type="ctrTitle" idx="4294967295"/>
          </p:nvPr>
        </p:nvSpPr>
        <p:spPr>
          <a:xfrm>
            <a:off x="289585" y="4218043"/>
            <a:ext cx="9128922" cy="453907"/>
          </a:xfrm>
        </p:spPr>
        <p:txBody>
          <a:bodyPr/>
          <a:lstStyle/>
          <a:p>
            <a:r>
              <a:rPr lang="en-US" sz="4400" dirty="0"/>
              <a:t>MetLife Updates</a:t>
            </a:r>
            <a:br>
              <a:rPr lang="en-US" sz="3600" dirty="0"/>
            </a:br>
            <a:br>
              <a:rPr lang="en-US" sz="3600" dirty="0"/>
            </a:br>
            <a:r>
              <a:rPr lang="en-US" sz="1600" dirty="0"/>
              <a:t>Christine Sturgill, Senior Account Executive</a:t>
            </a:r>
            <a:endParaRPr lang="en-US" sz="3600" dirty="0"/>
          </a:p>
        </p:txBody>
      </p:sp>
      <p:pic>
        <p:nvPicPr>
          <p:cNvPr id="9" name="Picture 8" descr="A group of people standing in a room&#10;&#10;Description automatically generated">
            <a:extLst>
              <a:ext uri="{FF2B5EF4-FFF2-40B4-BE49-F238E27FC236}">
                <a16:creationId xmlns:a16="http://schemas.microsoft.com/office/drawing/2014/main" id="{7116827F-A425-2643-BE5D-0AA967AF7FF3}"/>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250" t="15282" r="281" b="35429"/>
          <a:stretch/>
        </p:blipFill>
        <p:spPr>
          <a:xfrm>
            <a:off x="-28885" y="895"/>
            <a:ext cx="12219297" cy="3820223"/>
          </a:xfrm>
          <a:prstGeom prst="rect">
            <a:avLst/>
          </a:prstGeom>
        </p:spPr>
      </p:pic>
      <p:pic>
        <p:nvPicPr>
          <p:cNvPr id="11" name="Picture 10" descr="A group of people sitting at a table drinking wine&#10;&#10;Description automatically generated">
            <a:extLst>
              <a:ext uri="{FF2B5EF4-FFF2-40B4-BE49-F238E27FC236}">
                <a16:creationId xmlns:a16="http://schemas.microsoft.com/office/drawing/2014/main" id="{D543ECAB-A3C5-7843-8EAF-738180F6FF31}"/>
              </a:ext>
            </a:extLst>
          </p:cNvPr>
          <p:cNvPicPr>
            <a:picLocks noChangeAspect="1"/>
          </p:cNvPicPr>
          <p:nvPr/>
        </p:nvPicPr>
        <p:blipFill rotWithShape="1">
          <a:blip r:embed="rId4">
            <a:extLst>
              <a:ext uri="{28A0092B-C50C-407E-A947-70E740481C1C}">
                <a14:useLocalDpi xmlns:a14="http://schemas.microsoft.com/office/drawing/2010/main" val="0"/>
              </a:ext>
            </a:extLst>
          </a:blip>
          <a:srcRect l="33" t="22526" r="288" b="30524"/>
          <a:stretch/>
        </p:blipFill>
        <p:spPr>
          <a:xfrm>
            <a:off x="5423" y="894"/>
            <a:ext cx="12158353" cy="3820223"/>
          </a:xfrm>
          <a:prstGeom prst="rect">
            <a:avLst/>
          </a:prstGeom>
        </p:spPr>
      </p:pic>
    </p:spTree>
    <p:extLst>
      <p:ext uri="{BB962C8B-B14F-4D97-AF65-F5344CB8AC3E}">
        <p14:creationId xmlns:p14="http://schemas.microsoft.com/office/powerpoint/2010/main" val="7059513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7C12EB4-B310-470C-8AA3-A637B22DBB3A}"/>
              </a:ext>
            </a:extLst>
          </p:cNvPr>
          <p:cNvGraphicFramePr>
            <a:graphicFrameLocks noChangeAspect="1"/>
          </p:cNvGraphicFramePr>
          <p:nvPr>
            <p:custDataLst>
              <p:tags r:id="rId2"/>
            </p:custDataLst>
          </p:nvPr>
        </p:nvGraphicFramePr>
        <p:xfrm>
          <a:off x="1526385" y="858444"/>
          <a:ext cx="1191" cy="1191"/>
        </p:xfrm>
        <a:graphic>
          <a:graphicData uri="http://schemas.openxmlformats.org/presentationml/2006/ole">
            <mc:AlternateContent xmlns:mc="http://schemas.openxmlformats.org/markup-compatibility/2006">
              <mc:Choice xmlns:v="urn:schemas-microsoft-com:vml" Requires="v">
                <p:oleObj spid="_x0000_s1027" name="think-cell Slide" r:id="rId6" imgW="415" imgH="416" progId="TCLayout.ActiveDocument.1">
                  <p:embed/>
                </p:oleObj>
              </mc:Choice>
              <mc:Fallback>
                <p:oleObj name="think-cell Slide" r:id="rId6" imgW="415" imgH="416" progId="TCLayout.ActiveDocument.1">
                  <p:embed/>
                  <p:pic>
                    <p:nvPicPr>
                      <p:cNvPr id="5" name="Object 4" hidden="1">
                        <a:extLst>
                          <a:ext uri="{FF2B5EF4-FFF2-40B4-BE49-F238E27FC236}">
                            <a16:creationId xmlns:a16="http://schemas.microsoft.com/office/drawing/2014/main" id="{47C12EB4-B310-470C-8AA3-A637B22DBB3A}"/>
                          </a:ext>
                        </a:extLst>
                      </p:cNvPr>
                      <p:cNvPicPr/>
                      <p:nvPr/>
                    </p:nvPicPr>
                    <p:blipFill>
                      <a:blip r:embed="rId7"/>
                      <a:stretch>
                        <a:fillRect/>
                      </a:stretch>
                    </p:blipFill>
                    <p:spPr>
                      <a:xfrm>
                        <a:off x="1526385" y="858444"/>
                        <a:ext cx="1191" cy="1191"/>
                      </a:xfrm>
                      <a:prstGeom prst="rect">
                        <a:avLst/>
                      </a:prstGeom>
                    </p:spPr>
                  </p:pic>
                </p:oleObj>
              </mc:Fallback>
            </mc:AlternateContent>
          </a:graphicData>
        </a:graphic>
      </p:graphicFrame>
      <p:sp>
        <p:nvSpPr>
          <p:cNvPr id="16" name="Rectangle 15">
            <a:extLst>
              <a:ext uri="{FF2B5EF4-FFF2-40B4-BE49-F238E27FC236}">
                <a16:creationId xmlns:a16="http://schemas.microsoft.com/office/drawing/2014/main" id="{AF3860C7-E11A-4C99-A845-39A3F1BA5909}"/>
              </a:ext>
            </a:extLst>
          </p:cNvPr>
          <p:cNvSpPr/>
          <p:nvPr/>
        </p:nvSpPr>
        <p:spPr>
          <a:xfrm>
            <a:off x="912087" y="1588286"/>
            <a:ext cx="2742485" cy="41137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dirty="0">
              <a:solidFill>
                <a:srgbClr val="FFFFFF"/>
              </a:solidFill>
              <a:latin typeface="Arial"/>
              <a:cs typeface="Open Sans Bold"/>
            </a:endParaRPr>
          </a:p>
        </p:txBody>
      </p:sp>
      <p:sp>
        <p:nvSpPr>
          <p:cNvPr id="4" name="Rectangle 3" hidden="1">
            <a:extLst>
              <a:ext uri="{FF2B5EF4-FFF2-40B4-BE49-F238E27FC236}">
                <a16:creationId xmlns:a16="http://schemas.microsoft.com/office/drawing/2014/main" id="{D9311E6D-EBF2-4976-B364-7A9C5634E0A8}"/>
              </a:ext>
            </a:extLst>
          </p:cNvPr>
          <p:cNvSpPr/>
          <p:nvPr>
            <p:custDataLst>
              <p:tags r:id="rId3"/>
            </p:custDataLst>
          </p:nvPr>
        </p:nvSpPr>
        <p:spPr>
          <a:xfrm>
            <a:off x="1525192" y="857251"/>
            <a:ext cx="119063" cy="1190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defTabSz="685777">
              <a:defRPr/>
            </a:pPr>
            <a:endParaRPr lang="en-US" sz="1799" b="1" dirty="0">
              <a:solidFill>
                <a:srgbClr val="FFFFFF"/>
              </a:solidFill>
              <a:latin typeface="Georgia" panose="02040502050405020303" pitchFamily="18" charset="0"/>
              <a:cs typeface="Open Sans Bold"/>
              <a:sym typeface="Georgia" panose="02040502050405020303" pitchFamily="18" charset="0"/>
            </a:endParaRPr>
          </a:p>
        </p:txBody>
      </p:sp>
      <p:sp>
        <p:nvSpPr>
          <p:cNvPr id="80" name="TextBox 79">
            <a:extLst>
              <a:ext uri="{FF2B5EF4-FFF2-40B4-BE49-F238E27FC236}">
                <a16:creationId xmlns:a16="http://schemas.microsoft.com/office/drawing/2014/main" id="{4DC5A6DC-AB21-4511-A8B3-25E0DC33AFDF}"/>
              </a:ext>
            </a:extLst>
          </p:cNvPr>
          <p:cNvSpPr txBox="1"/>
          <p:nvPr/>
        </p:nvSpPr>
        <p:spPr>
          <a:xfrm>
            <a:off x="1369165" y="3326499"/>
            <a:ext cx="1877888" cy="2200029"/>
          </a:xfrm>
          <a:prstGeom prst="rect">
            <a:avLst/>
          </a:prstGeom>
          <a:noFill/>
        </p:spPr>
        <p:txBody>
          <a:bodyPr wrap="square" lIns="0" tIns="0" rIns="0" bIns="0" rtlCol="0">
            <a:spAutoFit/>
          </a:bodyPr>
          <a:lstStyle/>
          <a:p>
            <a:pPr marL="0" lvl="3" defTabSz="914126">
              <a:spcAft>
                <a:spcPts val="600"/>
              </a:spcAft>
            </a:pPr>
            <a:r>
              <a:rPr lang="en-US" sz="1799" dirty="0">
                <a:solidFill>
                  <a:srgbClr val="FFFFFF"/>
                </a:solidFill>
                <a:latin typeface="Arial"/>
              </a:rPr>
              <a:t>The acquisition </a:t>
            </a:r>
            <a:r>
              <a:rPr lang="en-US" sz="1799" b="1" dirty="0">
                <a:solidFill>
                  <a:srgbClr val="FFFFFF"/>
                </a:solidFill>
                <a:latin typeface="Arial"/>
              </a:rPr>
              <a:t>strengthens </a:t>
            </a:r>
            <a:r>
              <a:rPr lang="en-US" sz="1799" dirty="0">
                <a:solidFill>
                  <a:srgbClr val="FFFFFF"/>
                </a:solidFill>
                <a:latin typeface="Arial"/>
              </a:rPr>
              <a:t>and</a:t>
            </a:r>
            <a:r>
              <a:rPr lang="en-US" sz="1799" b="1" dirty="0">
                <a:solidFill>
                  <a:srgbClr val="FFFFFF"/>
                </a:solidFill>
                <a:latin typeface="Arial"/>
              </a:rPr>
              <a:t> differentiates </a:t>
            </a:r>
          </a:p>
          <a:p>
            <a:pPr marL="0" lvl="3" defTabSz="914126">
              <a:spcAft>
                <a:spcPts val="600"/>
              </a:spcAft>
            </a:pPr>
            <a:r>
              <a:rPr lang="en-US" sz="1200" dirty="0">
                <a:solidFill>
                  <a:srgbClr val="FFFFFF"/>
                </a:solidFill>
                <a:latin typeface="Arial"/>
              </a:rPr>
              <a:t>MetLife’s vision benefits offering by establishing one of the industry’s </a:t>
            </a:r>
            <a:r>
              <a:rPr lang="en-US" sz="1200" b="1" dirty="0">
                <a:solidFill>
                  <a:srgbClr val="FFFFFF"/>
                </a:solidFill>
                <a:latin typeface="Arial"/>
              </a:rPr>
              <a:t>broadest network </a:t>
            </a:r>
            <a:r>
              <a:rPr lang="en-US" sz="1200" dirty="0">
                <a:solidFill>
                  <a:srgbClr val="FFFFFF"/>
                </a:solidFill>
                <a:latin typeface="Arial"/>
              </a:rPr>
              <a:t>of optical retailers and </a:t>
            </a:r>
            <a:r>
              <a:rPr lang="en-US" sz="1200" b="1" dirty="0">
                <a:solidFill>
                  <a:srgbClr val="FFFFFF"/>
                </a:solidFill>
                <a:latin typeface="Arial"/>
              </a:rPr>
              <a:t>plan options </a:t>
            </a:r>
            <a:r>
              <a:rPr lang="en-US" sz="1200" dirty="0">
                <a:solidFill>
                  <a:srgbClr val="FFFFFF"/>
                </a:solidFill>
                <a:latin typeface="Arial"/>
              </a:rPr>
              <a:t>through Davis Vision and Superior Vision </a:t>
            </a:r>
          </a:p>
        </p:txBody>
      </p:sp>
      <p:grpSp>
        <p:nvGrpSpPr>
          <p:cNvPr id="23" name="Graphic 81">
            <a:extLst>
              <a:ext uri="{FF2B5EF4-FFF2-40B4-BE49-F238E27FC236}">
                <a16:creationId xmlns:a16="http://schemas.microsoft.com/office/drawing/2014/main" id="{B7289E38-B77D-4D78-949C-632E7DDB5C43}"/>
              </a:ext>
            </a:extLst>
          </p:cNvPr>
          <p:cNvGrpSpPr/>
          <p:nvPr/>
        </p:nvGrpSpPr>
        <p:grpSpPr>
          <a:xfrm>
            <a:off x="1369164" y="2133010"/>
            <a:ext cx="948993" cy="992383"/>
            <a:chOff x="457199" y="2692400"/>
            <a:chExt cx="949240" cy="992642"/>
          </a:xfrm>
        </p:grpSpPr>
        <p:sp>
          <p:nvSpPr>
            <p:cNvPr id="24" name="Freeform: Shape 23">
              <a:extLst>
                <a:ext uri="{FF2B5EF4-FFF2-40B4-BE49-F238E27FC236}">
                  <a16:creationId xmlns:a16="http://schemas.microsoft.com/office/drawing/2014/main" id="{4FE2E869-C5D7-4286-882D-35901ECFD4B5}"/>
                </a:ext>
              </a:extLst>
            </p:cNvPr>
            <p:cNvSpPr/>
            <p:nvPr/>
          </p:nvSpPr>
          <p:spPr>
            <a:xfrm>
              <a:off x="549518" y="2872444"/>
              <a:ext cx="714968" cy="690866"/>
            </a:xfrm>
            <a:custGeom>
              <a:avLst/>
              <a:gdLst>
                <a:gd name="connsiteX0" fmla="*/ 714969 w 714968"/>
                <a:gd name="connsiteY0" fmla="*/ 269096 h 690866"/>
                <a:gd name="connsiteX1" fmla="*/ 699752 w 714968"/>
                <a:gd name="connsiteY1" fmla="*/ 226102 h 690866"/>
                <a:gd name="connsiteX2" fmla="*/ 380615 w 714968"/>
                <a:gd name="connsiteY2" fmla="*/ 338336 h 690866"/>
                <a:gd name="connsiteX3" fmla="*/ 380615 w 714968"/>
                <a:gd name="connsiteY3" fmla="*/ 0 h 690866"/>
                <a:gd name="connsiteX4" fmla="*/ 334966 w 714968"/>
                <a:gd name="connsiteY4" fmla="*/ 0 h 690866"/>
                <a:gd name="connsiteX5" fmla="*/ 334966 w 714968"/>
                <a:gd name="connsiteY5" fmla="*/ 338540 h 690866"/>
                <a:gd name="connsiteX6" fmla="*/ 14910 w 714968"/>
                <a:gd name="connsiteY6" fmla="*/ 228042 h 690866"/>
                <a:gd name="connsiteX7" fmla="*/ 0 w 714968"/>
                <a:gd name="connsiteY7" fmla="*/ 271241 h 690866"/>
                <a:gd name="connsiteX8" fmla="*/ 322200 w 714968"/>
                <a:gd name="connsiteY8" fmla="*/ 382453 h 690866"/>
                <a:gd name="connsiteX9" fmla="*/ 131944 w 714968"/>
                <a:gd name="connsiteY9" fmla="*/ 665336 h 690866"/>
                <a:gd name="connsiteX10" fmla="*/ 169832 w 714968"/>
                <a:gd name="connsiteY10" fmla="*/ 690867 h 690866"/>
                <a:gd name="connsiteX11" fmla="*/ 358454 w 714968"/>
                <a:gd name="connsiteY11" fmla="*/ 410537 h 690866"/>
                <a:gd name="connsiteX12" fmla="*/ 556268 w 714968"/>
                <a:gd name="connsiteY12" fmla="*/ 684433 h 690866"/>
                <a:gd name="connsiteX13" fmla="*/ 593237 w 714968"/>
                <a:gd name="connsiteY13" fmla="*/ 657677 h 690866"/>
                <a:gd name="connsiteX14" fmla="*/ 394198 w 714968"/>
                <a:gd name="connsiteY14" fmla="*/ 382045 h 690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14968" h="690866">
                  <a:moveTo>
                    <a:pt x="714969" y="269096"/>
                  </a:moveTo>
                  <a:lnTo>
                    <a:pt x="699752" y="226102"/>
                  </a:lnTo>
                  <a:lnTo>
                    <a:pt x="380615" y="338336"/>
                  </a:lnTo>
                  <a:lnTo>
                    <a:pt x="380615" y="0"/>
                  </a:lnTo>
                  <a:lnTo>
                    <a:pt x="334966" y="0"/>
                  </a:lnTo>
                  <a:lnTo>
                    <a:pt x="334966" y="338540"/>
                  </a:lnTo>
                  <a:lnTo>
                    <a:pt x="14910" y="228042"/>
                  </a:lnTo>
                  <a:lnTo>
                    <a:pt x="0" y="271241"/>
                  </a:lnTo>
                  <a:lnTo>
                    <a:pt x="322200" y="382453"/>
                  </a:lnTo>
                  <a:lnTo>
                    <a:pt x="131944" y="665336"/>
                  </a:lnTo>
                  <a:lnTo>
                    <a:pt x="169832" y="690867"/>
                  </a:lnTo>
                  <a:lnTo>
                    <a:pt x="358454" y="410537"/>
                  </a:lnTo>
                  <a:lnTo>
                    <a:pt x="556268" y="684433"/>
                  </a:lnTo>
                  <a:lnTo>
                    <a:pt x="593237" y="657677"/>
                  </a:lnTo>
                  <a:lnTo>
                    <a:pt x="394198" y="382045"/>
                  </a:lnTo>
                  <a:close/>
                </a:path>
              </a:pathLst>
            </a:custGeom>
            <a:solidFill>
              <a:schemeClr val="accent3"/>
            </a:solidFill>
            <a:ln w="10140" cap="flat">
              <a:noFill/>
              <a:prstDash val="solid"/>
              <a:miter/>
            </a:ln>
          </p:spPr>
          <p:txBody>
            <a:bodyPr rtlCol="0" anchor="ctr"/>
            <a:lstStyle/>
            <a:p>
              <a:pPr defTabSz="914126"/>
              <a:endParaRPr lang="en-PH" sz="1799" dirty="0">
                <a:solidFill>
                  <a:srgbClr val="000000"/>
                </a:solidFill>
                <a:latin typeface="Arial"/>
              </a:endParaRPr>
            </a:p>
          </p:txBody>
        </p:sp>
        <p:grpSp>
          <p:nvGrpSpPr>
            <p:cNvPr id="25" name="Graphic 81">
              <a:extLst>
                <a:ext uri="{FF2B5EF4-FFF2-40B4-BE49-F238E27FC236}">
                  <a16:creationId xmlns:a16="http://schemas.microsoft.com/office/drawing/2014/main" id="{34E228B3-0BD4-49C6-A992-A26DD99923C8}"/>
                </a:ext>
              </a:extLst>
            </p:cNvPr>
            <p:cNvGrpSpPr/>
            <p:nvPr/>
          </p:nvGrpSpPr>
          <p:grpSpPr>
            <a:xfrm>
              <a:off x="730482" y="2692400"/>
              <a:ext cx="353552" cy="353552"/>
              <a:chOff x="730482" y="2692400"/>
              <a:chExt cx="353552" cy="353552"/>
            </a:xfrm>
          </p:grpSpPr>
          <p:sp>
            <p:nvSpPr>
              <p:cNvPr id="28" name="Freeform: Shape 27">
                <a:extLst>
                  <a:ext uri="{FF2B5EF4-FFF2-40B4-BE49-F238E27FC236}">
                    <a16:creationId xmlns:a16="http://schemas.microsoft.com/office/drawing/2014/main" id="{A0CEFAA4-2308-4228-909A-199B88B61BBE}"/>
                  </a:ext>
                </a:extLst>
              </p:cNvPr>
              <p:cNvSpPr/>
              <p:nvPr/>
            </p:nvSpPr>
            <p:spPr>
              <a:xfrm>
                <a:off x="730482" y="2692400"/>
                <a:ext cx="353552" cy="353552"/>
              </a:xfrm>
              <a:custGeom>
                <a:avLst/>
                <a:gdLst>
                  <a:gd name="connsiteX0" fmla="*/ 353552 w 353552"/>
                  <a:gd name="connsiteY0" fmla="*/ 176776 h 353552"/>
                  <a:gd name="connsiteX1" fmla="*/ 176776 w 353552"/>
                  <a:gd name="connsiteY1" fmla="*/ 353552 h 353552"/>
                  <a:gd name="connsiteX2" fmla="*/ 0 w 353552"/>
                  <a:gd name="connsiteY2" fmla="*/ 176776 h 353552"/>
                  <a:gd name="connsiteX3" fmla="*/ 176776 w 353552"/>
                  <a:gd name="connsiteY3" fmla="*/ 0 h 353552"/>
                  <a:gd name="connsiteX4" fmla="*/ 353552 w 353552"/>
                  <a:gd name="connsiteY4" fmla="*/ 176776 h 353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552" h="353552">
                    <a:moveTo>
                      <a:pt x="353552" y="176776"/>
                    </a:moveTo>
                    <a:cubicBezTo>
                      <a:pt x="353552" y="274407"/>
                      <a:pt x="274407" y="353552"/>
                      <a:pt x="176776" y="353552"/>
                    </a:cubicBezTo>
                    <a:cubicBezTo>
                      <a:pt x="79145" y="353552"/>
                      <a:pt x="0" y="274407"/>
                      <a:pt x="0" y="176776"/>
                    </a:cubicBezTo>
                    <a:cubicBezTo>
                      <a:pt x="0" y="79145"/>
                      <a:pt x="79145" y="0"/>
                      <a:pt x="176776" y="0"/>
                    </a:cubicBezTo>
                    <a:cubicBezTo>
                      <a:pt x="274407" y="0"/>
                      <a:pt x="353552" y="79145"/>
                      <a:pt x="353552" y="176776"/>
                    </a:cubicBezTo>
                    <a:close/>
                  </a:path>
                </a:pathLst>
              </a:custGeom>
              <a:solidFill>
                <a:schemeClr val="accent1"/>
              </a:solidFill>
              <a:ln w="10140" cap="flat">
                <a:noFill/>
                <a:prstDash val="solid"/>
                <a:miter/>
              </a:ln>
            </p:spPr>
            <p:txBody>
              <a:bodyPr rtlCol="0" anchor="ctr"/>
              <a:lstStyle/>
              <a:p>
                <a:pPr defTabSz="914126"/>
                <a:endParaRPr lang="en-PH" sz="1799" dirty="0">
                  <a:solidFill>
                    <a:srgbClr val="000000"/>
                  </a:solidFill>
                  <a:latin typeface="Arial"/>
                </a:endParaRPr>
              </a:p>
            </p:txBody>
          </p:sp>
          <p:sp>
            <p:nvSpPr>
              <p:cNvPr id="29" name="Freeform: Shape 28">
                <a:extLst>
                  <a:ext uri="{FF2B5EF4-FFF2-40B4-BE49-F238E27FC236}">
                    <a16:creationId xmlns:a16="http://schemas.microsoft.com/office/drawing/2014/main" id="{91F2F23D-962A-4AF8-B9E0-D698BA1E3092}"/>
                  </a:ext>
                </a:extLst>
              </p:cNvPr>
              <p:cNvSpPr/>
              <p:nvPr/>
            </p:nvSpPr>
            <p:spPr>
              <a:xfrm>
                <a:off x="768472" y="2891234"/>
                <a:ext cx="277572" cy="154615"/>
              </a:xfrm>
              <a:custGeom>
                <a:avLst/>
                <a:gdLst>
                  <a:gd name="connsiteX0" fmla="*/ 239787 w 277572"/>
                  <a:gd name="connsiteY0" fmla="*/ 0 h 154615"/>
                  <a:gd name="connsiteX1" fmla="*/ 37786 w 277572"/>
                  <a:gd name="connsiteY1" fmla="*/ 0 h 154615"/>
                  <a:gd name="connsiteX2" fmla="*/ 0 w 277572"/>
                  <a:gd name="connsiteY2" fmla="*/ 87112 h 154615"/>
                  <a:gd name="connsiteX3" fmla="*/ 138786 w 277572"/>
                  <a:gd name="connsiteY3" fmla="*/ 154615 h 154615"/>
                  <a:gd name="connsiteX4" fmla="*/ 277572 w 277572"/>
                  <a:gd name="connsiteY4" fmla="*/ 87112 h 154615"/>
                  <a:gd name="connsiteX5" fmla="*/ 239787 w 277572"/>
                  <a:gd name="connsiteY5" fmla="*/ 0 h 154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572" h="154615">
                    <a:moveTo>
                      <a:pt x="239787" y="0"/>
                    </a:moveTo>
                    <a:lnTo>
                      <a:pt x="37786" y="0"/>
                    </a:lnTo>
                    <a:lnTo>
                      <a:pt x="0" y="87112"/>
                    </a:lnTo>
                    <a:cubicBezTo>
                      <a:pt x="32373" y="128165"/>
                      <a:pt x="82414" y="154615"/>
                      <a:pt x="138786" y="154615"/>
                    </a:cubicBezTo>
                    <a:cubicBezTo>
                      <a:pt x="195159" y="154615"/>
                      <a:pt x="245199" y="128165"/>
                      <a:pt x="277572" y="87112"/>
                    </a:cubicBezTo>
                    <a:lnTo>
                      <a:pt x="239787" y="0"/>
                    </a:lnTo>
                    <a:close/>
                  </a:path>
                </a:pathLst>
              </a:custGeom>
              <a:solidFill>
                <a:schemeClr val="bg1">
                  <a:lumMod val="85000"/>
                </a:schemeClr>
              </a:solidFill>
              <a:ln w="10140" cap="flat">
                <a:noFill/>
                <a:prstDash val="solid"/>
                <a:miter/>
              </a:ln>
            </p:spPr>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defTabSz="914126"/>
                <a:endParaRPr lang="en-PH" sz="1799" dirty="0">
                  <a:solidFill>
                    <a:srgbClr val="000000"/>
                  </a:solidFill>
                  <a:latin typeface="Arial"/>
                </a:endParaRPr>
              </a:p>
            </p:txBody>
          </p:sp>
          <p:sp>
            <p:nvSpPr>
              <p:cNvPr id="30" name="Freeform: Shape 29">
                <a:extLst>
                  <a:ext uri="{FF2B5EF4-FFF2-40B4-BE49-F238E27FC236}">
                    <a16:creationId xmlns:a16="http://schemas.microsoft.com/office/drawing/2014/main" id="{D7453BC9-E7E4-478A-932F-28B80D789938}"/>
                  </a:ext>
                </a:extLst>
              </p:cNvPr>
              <p:cNvSpPr/>
              <p:nvPr/>
            </p:nvSpPr>
            <p:spPr>
              <a:xfrm>
                <a:off x="834954" y="2724568"/>
                <a:ext cx="144607" cy="144607"/>
              </a:xfrm>
              <a:custGeom>
                <a:avLst/>
                <a:gdLst>
                  <a:gd name="connsiteX0" fmla="*/ 144607 w 144607"/>
                  <a:gd name="connsiteY0" fmla="*/ 72304 h 144607"/>
                  <a:gd name="connsiteX1" fmla="*/ 72304 w 144607"/>
                  <a:gd name="connsiteY1" fmla="*/ 144607 h 144607"/>
                  <a:gd name="connsiteX2" fmla="*/ 0 w 144607"/>
                  <a:gd name="connsiteY2" fmla="*/ 72304 h 144607"/>
                  <a:gd name="connsiteX3" fmla="*/ 72304 w 144607"/>
                  <a:gd name="connsiteY3" fmla="*/ 0 h 144607"/>
                  <a:gd name="connsiteX4" fmla="*/ 144607 w 144607"/>
                  <a:gd name="connsiteY4" fmla="*/ 72304 h 144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07" h="144607">
                    <a:moveTo>
                      <a:pt x="144607" y="72304"/>
                    </a:moveTo>
                    <a:cubicBezTo>
                      <a:pt x="144607" y="112236"/>
                      <a:pt x="112236" y="144607"/>
                      <a:pt x="72304" y="144607"/>
                    </a:cubicBezTo>
                    <a:cubicBezTo>
                      <a:pt x="32371" y="144607"/>
                      <a:pt x="0" y="112236"/>
                      <a:pt x="0" y="72304"/>
                    </a:cubicBezTo>
                    <a:cubicBezTo>
                      <a:pt x="0" y="32371"/>
                      <a:pt x="32371" y="0"/>
                      <a:pt x="72304" y="0"/>
                    </a:cubicBezTo>
                    <a:cubicBezTo>
                      <a:pt x="112236" y="0"/>
                      <a:pt x="144607" y="32371"/>
                      <a:pt x="144607" y="72304"/>
                    </a:cubicBezTo>
                    <a:close/>
                  </a:path>
                </a:pathLst>
              </a:custGeom>
              <a:solidFill>
                <a:schemeClr val="bg1">
                  <a:lumMod val="85000"/>
                </a:schemeClr>
              </a:solidFill>
              <a:ln w="10140" cap="flat">
                <a:noFill/>
                <a:prstDash val="solid"/>
                <a:miter/>
              </a:ln>
            </p:spPr>
            <p:txBody>
              <a:bodyPr rtlCol="0" anchor="ctr"/>
              <a:lstStyle/>
              <a:p>
                <a:pPr defTabSz="914126"/>
                <a:endParaRPr lang="en-PH" sz="1799" dirty="0">
                  <a:solidFill>
                    <a:srgbClr val="000000"/>
                  </a:solidFill>
                  <a:latin typeface="Arial"/>
                </a:endParaRPr>
              </a:p>
            </p:txBody>
          </p:sp>
        </p:grpSp>
        <p:grpSp>
          <p:nvGrpSpPr>
            <p:cNvPr id="31" name="Graphic 81">
              <a:extLst>
                <a:ext uri="{FF2B5EF4-FFF2-40B4-BE49-F238E27FC236}">
                  <a16:creationId xmlns:a16="http://schemas.microsoft.com/office/drawing/2014/main" id="{0170395C-4F37-418D-AD80-A47EB26E3E79}"/>
                </a:ext>
              </a:extLst>
            </p:cNvPr>
            <p:cNvGrpSpPr/>
            <p:nvPr/>
          </p:nvGrpSpPr>
          <p:grpSpPr>
            <a:xfrm>
              <a:off x="1110484" y="2974669"/>
              <a:ext cx="295954" cy="295954"/>
              <a:chOff x="1110484" y="2974669"/>
              <a:chExt cx="295954" cy="295954"/>
            </a:xfrm>
          </p:grpSpPr>
          <p:sp>
            <p:nvSpPr>
              <p:cNvPr id="32" name="Freeform: Shape 31">
                <a:extLst>
                  <a:ext uri="{FF2B5EF4-FFF2-40B4-BE49-F238E27FC236}">
                    <a16:creationId xmlns:a16="http://schemas.microsoft.com/office/drawing/2014/main" id="{8BA0BD28-CE87-4E69-8102-742A3720A42B}"/>
                  </a:ext>
                </a:extLst>
              </p:cNvPr>
              <p:cNvSpPr/>
              <p:nvPr/>
            </p:nvSpPr>
            <p:spPr>
              <a:xfrm>
                <a:off x="1110484" y="2974669"/>
                <a:ext cx="295954" cy="295954"/>
              </a:xfrm>
              <a:custGeom>
                <a:avLst/>
                <a:gdLst>
                  <a:gd name="connsiteX0" fmla="*/ 295955 w 295954"/>
                  <a:gd name="connsiteY0" fmla="*/ 147977 h 295954"/>
                  <a:gd name="connsiteX1" fmla="*/ 147977 w 295954"/>
                  <a:gd name="connsiteY1" fmla="*/ 295955 h 295954"/>
                  <a:gd name="connsiteX2" fmla="*/ 0 w 295954"/>
                  <a:gd name="connsiteY2" fmla="*/ 147977 h 295954"/>
                  <a:gd name="connsiteX3" fmla="*/ 147977 w 295954"/>
                  <a:gd name="connsiteY3" fmla="*/ 0 h 295954"/>
                  <a:gd name="connsiteX4" fmla="*/ 295955 w 295954"/>
                  <a:gd name="connsiteY4" fmla="*/ 147977 h 295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954" h="295954">
                    <a:moveTo>
                      <a:pt x="295955" y="147977"/>
                    </a:moveTo>
                    <a:cubicBezTo>
                      <a:pt x="295955" y="229703"/>
                      <a:pt x="229703" y="295955"/>
                      <a:pt x="147977" y="295955"/>
                    </a:cubicBezTo>
                    <a:cubicBezTo>
                      <a:pt x="66252" y="295955"/>
                      <a:pt x="0" y="229703"/>
                      <a:pt x="0" y="147977"/>
                    </a:cubicBezTo>
                    <a:cubicBezTo>
                      <a:pt x="0" y="66252"/>
                      <a:pt x="66252" y="0"/>
                      <a:pt x="147977" y="0"/>
                    </a:cubicBezTo>
                    <a:cubicBezTo>
                      <a:pt x="229703" y="0"/>
                      <a:pt x="295955" y="66252"/>
                      <a:pt x="295955" y="147977"/>
                    </a:cubicBezTo>
                    <a:close/>
                  </a:path>
                </a:pathLst>
              </a:custGeom>
              <a:solidFill>
                <a:schemeClr val="accent1"/>
              </a:solidFill>
              <a:ln w="10140" cap="flat">
                <a:noFill/>
                <a:prstDash val="solid"/>
                <a:miter/>
              </a:ln>
            </p:spPr>
            <p:txBody>
              <a:bodyPr rtlCol="0" anchor="ctr"/>
              <a:lstStyle/>
              <a:p>
                <a:pPr defTabSz="914126"/>
                <a:endParaRPr lang="en-PH" sz="1799" dirty="0">
                  <a:solidFill>
                    <a:srgbClr val="000000"/>
                  </a:solidFill>
                  <a:latin typeface="Arial"/>
                </a:endParaRPr>
              </a:p>
            </p:txBody>
          </p:sp>
          <p:sp>
            <p:nvSpPr>
              <p:cNvPr id="33" name="Freeform: Shape 32">
                <a:extLst>
                  <a:ext uri="{FF2B5EF4-FFF2-40B4-BE49-F238E27FC236}">
                    <a16:creationId xmlns:a16="http://schemas.microsoft.com/office/drawing/2014/main" id="{C061DFE3-09F0-4025-835F-2C357CB210F9}"/>
                  </a:ext>
                </a:extLst>
              </p:cNvPr>
              <p:cNvSpPr/>
              <p:nvPr/>
            </p:nvSpPr>
            <p:spPr>
              <a:xfrm>
                <a:off x="1142245" y="3141131"/>
                <a:ext cx="232229" cy="129390"/>
              </a:xfrm>
              <a:custGeom>
                <a:avLst/>
                <a:gdLst>
                  <a:gd name="connsiteX0" fmla="*/ 200775 w 232229"/>
                  <a:gd name="connsiteY0" fmla="*/ 0 h 129390"/>
                  <a:gd name="connsiteX1" fmla="*/ 31658 w 232229"/>
                  <a:gd name="connsiteY1" fmla="*/ 0 h 129390"/>
                  <a:gd name="connsiteX2" fmla="*/ 0 w 232229"/>
                  <a:gd name="connsiteY2" fmla="*/ 72916 h 129390"/>
                  <a:gd name="connsiteX3" fmla="*/ 116115 w 232229"/>
                  <a:gd name="connsiteY3" fmla="*/ 129391 h 129390"/>
                  <a:gd name="connsiteX4" fmla="*/ 232229 w 232229"/>
                  <a:gd name="connsiteY4" fmla="*/ 72916 h 129390"/>
                  <a:gd name="connsiteX5" fmla="*/ 200775 w 232229"/>
                  <a:gd name="connsiteY5" fmla="*/ 0 h 129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9" h="129390">
                    <a:moveTo>
                      <a:pt x="200775" y="0"/>
                    </a:moveTo>
                    <a:lnTo>
                      <a:pt x="31658" y="0"/>
                    </a:lnTo>
                    <a:lnTo>
                      <a:pt x="0" y="72916"/>
                    </a:lnTo>
                    <a:cubicBezTo>
                      <a:pt x="27063" y="107332"/>
                      <a:pt x="69036" y="129391"/>
                      <a:pt x="116115" y="129391"/>
                    </a:cubicBezTo>
                    <a:cubicBezTo>
                      <a:pt x="163296" y="129391"/>
                      <a:pt x="205167" y="107230"/>
                      <a:pt x="232229" y="72916"/>
                    </a:cubicBezTo>
                    <a:lnTo>
                      <a:pt x="200775" y="0"/>
                    </a:lnTo>
                    <a:close/>
                  </a:path>
                </a:pathLst>
              </a:custGeom>
              <a:solidFill>
                <a:schemeClr val="bg1">
                  <a:lumMod val="85000"/>
                </a:schemeClr>
              </a:solidFill>
              <a:ln w="10140" cap="flat">
                <a:noFill/>
                <a:prstDash val="solid"/>
                <a:miter/>
              </a:ln>
            </p:spPr>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defTabSz="914126"/>
                <a:endParaRPr lang="en-PH" sz="1799" dirty="0">
                  <a:solidFill>
                    <a:srgbClr val="000000"/>
                  </a:solidFill>
                  <a:latin typeface="Arial"/>
                </a:endParaRPr>
              </a:p>
            </p:txBody>
          </p:sp>
          <p:sp>
            <p:nvSpPr>
              <p:cNvPr id="34" name="Freeform: Shape 33">
                <a:extLst>
                  <a:ext uri="{FF2B5EF4-FFF2-40B4-BE49-F238E27FC236}">
                    <a16:creationId xmlns:a16="http://schemas.microsoft.com/office/drawing/2014/main" id="{01BF0DAC-749A-444E-9D4F-615DE1D454D3}"/>
                  </a:ext>
                </a:extLst>
              </p:cNvPr>
              <p:cNvSpPr/>
              <p:nvPr/>
            </p:nvSpPr>
            <p:spPr>
              <a:xfrm>
                <a:off x="1197902" y="3001528"/>
                <a:ext cx="121118" cy="121118"/>
              </a:xfrm>
              <a:custGeom>
                <a:avLst/>
                <a:gdLst>
                  <a:gd name="connsiteX0" fmla="*/ 121119 w 121118"/>
                  <a:gd name="connsiteY0" fmla="*/ 60559 h 121118"/>
                  <a:gd name="connsiteX1" fmla="*/ 60559 w 121118"/>
                  <a:gd name="connsiteY1" fmla="*/ 121119 h 121118"/>
                  <a:gd name="connsiteX2" fmla="*/ 0 w 121118"/>
                  <a:gd name="connsiteY2" fmla="*/ 60559 h 121118"/>
                  <a:gd name="connsiteX3" fmla="*/ 60559 w 121118"/>
                  <a:gd name="connsiteY3" fmla="*/ 0 h 121118"/>
                  <a:gd name="connsiteX4" fmla="*/ 121119 w 121118"/>
                  <a:gd name="connsiteY4" fmla="*/ 60559 h 121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118" h="121118">
                    <a:moveTo>
                      <a:pt x="121119" y="60559"/>
                    </a:moveTo>
                    <a:cubicBezTo>
                      <a:pt x="121119" y="94005"/>
                      <a:pt x="94005" y="121119"/>
                      <a:pt x="60559" y="121119"/>
                    </a:cubicBezTo>
                    <a:cubicBezTo>
                      <a:pt x="27113" y="121119"/>
                      <a:pt x="0" y="94005"/>
                      <a:pt x="0" y="60559"/>
                    </a:cubicBezTo>
                    <a:cubicBezTo>
                      <a:pt x="0" y="27113"/>
                      <a:pt x="27113" y="0"/>
                      <a:pt x="60559" y="0"/>
                    </a:cubicBezTo>
                    <a:cubicBezTo>
                      <a:pt x="94005" y="0"/>
                      <a:pt x="121119" y="27113"/>
                      <a:pt x="121119" y="60559"/>
                    </a:cubicBezTo>
                    <a:close/>
                  </a:path>
                </a:pathLst>
              </a:custGeom>
              <a:solidFill>
                <a:schemeClr val="bg1">
                  <a:lumMod val="85000"/>
                </a:schemeClr>
              </a:solidFill>
              <a:ln w="10140" cap="flat">
                <a:noFill/>
                <a:prstDash val="solid"/>
                <a:miter/>
              </a:ln>
            </p:spPr>
            <p:txBody>
              <a:bodyPr rtlCol="0" anchor="ctr"/>
              <a:lstStyle/>
              <a:p>
                <a:pPr defTabSz="914126"/>
                <a:endParaRPr lang="en-PH" sz="1799" dirty="0">
                  <a:solidFill>
                    <a:srgbClr val="000000"/>
                  </a:solidFill>
                  <a:latin typeface="Arial"/>
                </a:endParaRPr>
              </a:p>
            </p:txBody>
          </p:sp>
        </p:grpSp>
        <p:grpSp>
          <p:nvGrpSpPr>
            <p:cNvPr id="35" name="Graphic 81">
              <a:extLst>
                <a:ext uri="{FF2B5EF4-FFF2-40B4-BE49-F238E27FC236}">
                  <a16:creationId xmlns:a16="http://schemas.microsoft.com/office/drawing/2014/main" id="{1E938E7D-B3C6-4C22-9C94-69FCB99D1D65}"/>
                </a:ext>
              </a:extLst>
            </p:cNvPr>
            <p:cNvGrpSpPr/>
            <p:nvPr/>
          </p:nvGrpSpPr>
          <p:grpSpPr>
            <a:xfrm>
              <a:off x="457199" y="3023689"/>
              <a:ext cx="197915" cy="197915"/>
              <a:chOff x="457199" y="3023689"/>
              <a:chExt cx="197915" cy="197915"/>
            </a:xfrm>
          </p:grpSpPr>
          <p:sp>
            <p:nvSpPr>
              <p:cNvPr id="36" name="Freeform: Shape 35">
                <a:extLst>
                  <a:ext uri="{FF2B5EF4-FFF2-40B4-BE49-F238E27FC236}">
                    <a16:creationId xmlns:a16="http://schemas.microsoft.com/office/drawing/2014/main" id="{B48CB46F-818E-4CAB-92FC-3566F3B147A2}"/>
                  </a:ext>
                </a:extLst>
              </p:cNvPr>
              <p:cNvSpPr/>
              <p:nvPr/>
            </p:nvSpPr>
            <p:spPr>
              <a:xfrm>
                <a:off x="457199" y="3023689"/>
                <a:ext cx="197915" cy="197915"/>
              </a:xfrm>
              <a:custGeom>
                <a:avLst/>
                <a:gdLst>
                  <a:gd name="connsiteX0" fmla="*/ 197916 w 197915"/>
                  <a:gd name="connsiteY0" fmla="*/ 98958 h 197915"/>
                  <a:gd name="connsiteX1" fmla="*/ 98958 w 197915"/>
                  <a:gd name="connsiteY1" fmla="*/ 197916 h 197915"/>
                  <a:gd name="connsiteX2" fmla="*/ 0 w 197915"/>
                  <a:gd name="connsiteY2" fmla="*/ 98958 h 197915"/>
                  <a:gd name="connsiteX3" fmla="*/ 98958 w 197915"/>
                  <a:gd name="connsiteY3" fmla="*/ 0 h 197915"/>
                  <a:gd name="connsiteX4" fmla="*/ 197916 w 197915"/>
                  <a:gd name="connsiteY4" fmla="*/ 98958 h 197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915" h="197915">
                    <a:moveTo>
                      <a:pt x="197916" y="98958"/>
                    </a:moveTo>
                    <a:cubicBezTo>
                      <a:pt x="197916" y="153611"/>
                      <a:pt x="153611" y="197916"/>
                      <a:pt x="98958" y="197916"/>
                    </a:cubicBezTo>
                    <a:cubicBezTo>
                      <a:pt x="44305" y="197916"/>
                      <a:pt x="0" y="153611"/>
                      <a:pt x="0" y="98958"/>
                    </a:cubicBezTo>
                    <a:cubicBezTo>
                      <a:pt x="0" y="44305"/>
                      <a:pt x="44305" y="0"/>
                      <a:pt x="98958" y="0"/>
                    </a:cubicBezTo>
                    <a:cubicBezTo>
                      <a:pt x="153611" y="0"/>
                      <a:pt x="197916" y="44305"/>
                      <a:pt x="197916" y="98958"/>
                    </a:cubicBezTo>
                    <a:close/>
                  </a:path>
                </a:pathLst>
              </a:custGeom>
              <a:solidFill>
                <a:schemeClr val="accent1"/>
              </a:solidFill>
              <a:ln w="10140" cap="flat">
                <a:noFill/>
                <a:prstDash val="solid"/>
                <a:miter/>
              </a:ln>
            </p:spPr>
            <p:txBody>
              <a:bodyPr rtlCol="0" anchor="ctr"/>
              <a:lstStyle/>
              <a:p>
                <a:pPr defTabSz="914126"/>
                <a:endParaRPr lang="en-PH" sz="1799" dirty="0">
                  <a:solidFill>
                    <a:srgbClr val="000000"/>
                  </a:solidFill>
                  <a:latin typeface="Arial"/>
                </a:endParaRPr>
              </a:p>
            </p:txBody>
          </p:sp>
          <p:sp>
            <p:nvSpPr>
              <p:cNvPr id="41" name="Freeform: Shape 40">
                <a:extLst>
                  <a:ext uri="{FF2B5EF4-FFF2-40B4-BE49-F238E27FC236}">
                    <a16:creationId xmlns:a16="http://schemas.microsoft.com/office/drawing/2014/main" id="{241601B6-0261-4031-8B74-A6C905D18D22}"/>
                  </a:ext>
                </a:extLst>
              </p:cNvPr>
              <p:cNvSpPr/>
              <p:nvPr/>
            </p:nvSpPr>
            <p:spPr>
              <a:xfrm>
                <a:off x="478440" y="3135004"/>
                <a:ext cx="155228" cy="86600"/>
              </a:xfrm>
              <a:custGeom>
                <a:avLst/>
                <a:gdLst>
                  <a:gd name="connsiteX0" fmla="*/ 134191 w 155228"/>
                  <a:gd name="connsiteY0" fmla="*/ 0 h 86600"/>
                  <a:gd name="connsiteX1" fmla="*/ 21140 w 155228"/>
                  <a:gd name="connsiteY1" fmla="*/ 0 h 86600"/>
                  <a:gd name="connsiteX2" fmla="*/ 0 w 155228"/>
                  <a:gd name="connsiteY2" fmla="*/ 48815 h 86600"/>
                  <a:gd name="connsiteX3" fmla="*/ 77614 w 155228"/>
                  <a:gd name="connsiteY3" fmla="*/ 86601 h 86600"/>
                  <a:gd name="connsiteX4" fmla="*/ 155228 w 155228"/>
                  <a:gd name="connsiteY4" fmla="*/ 48815 h 86600"/>
                  <a:gd name="connsiteX5" fmla="*/ 134191 w 155228"/>
                  <a:gd name="connsiteY5" fmla="*/ 0 h 8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228" h="86600">
                    <a:moveTo>
                      <a:pt x="134191" y="0"/>
                    </a:moveTo>
                    <a:lnTo>
                      <a:pt x="21140" y="0"/>
                    </a:lnTo>
                    <a:lnTo>
                      <a:pt x="0" y="48815"/>
                    </a:lnTo>
                    <a:cubicBezTo>
                      <a:pt x="18076" y="71793"/>
                      <a:pt x="46160" y="86601"/>
                      <a:pt x="77614" y="86601"/>
                    </a:cubicBezTo>
                    <a:cubicBezTo>
                      <a:pt x="109170" y="86601"/>
                      <a:pt x="137152" y="71793"/>
                      <a:pt x="155228" y="48815"/>
                    </a:cubicBezTo>
                    <a:lnTo>
                      <a:pt x="134191" y="0"/>
                    </a:lnTo>
                    <a:close/>
                  </a:path>
                </a:pathLst>
              </a:custGeom>
              <a:solidFill>
                <a:schemeClr val="bg1">
                  <a:lumMod val="85000"/>
                </a:schemeClr>
              </a:solidFill>
              <a:ln w="10140" cap="flat">
                <a:noFill/>
                <a:prstDash val="solid"/>
                <a:miter/>
              </a:ln>
            </p:spPr>
            <p:txBody>
              <a:bodyPr rtlCol="0" anchor="ctr"/>
              <a:lstStyle/>
              <a:p>
                <a:pPr defTabSz="914126"/>
                <a:endParaRPr lang="en-PH" sz="1799" dirty="0">
                  <a:solidFill>
                    <a:srgbClr val="000000"/>
                  </a:solidFill>
                  <a:latin typeface="Arial"/>
                </a:endParaRPr>
              </a:p>
            </p:txBody>
          </p:sp>
          <p:sp>
            <p:nvSpPr>
              <p:cNvPr id="43" name="Freeform: Shape 42">
                <a:extLst>
                  <a:ext uri="{FF2B5EF4-FFF2-40B4-BE49-F238E27FC236}">
                    <a16:creationId xmlns:a16="http://schemas.microsoft.com/office/drawing/2014/main" id="{49F019A8-53DF-4BF0-80FD-A1E0218E6423}"/>
                  </a:ext>
                </a:extLst>
              </p:cNvPr>
              <p:cNvSpPr/>
              <p:nvPr/>
            </p:nvSpPr>
            <p:spPr>
              <a:xfrm>
                <a:off x="515715" y="3041765"/>
                <a:ext cx="80882" cy="80881"/>
              </a:xfrm>
              <a:custGeom>
                <a:avLst/>
                <a:gdLst>
                  <a:gd name="connsiteX0" fmla="*/ 80882 w 80882"/>
                  <a:gd name="connsiteY0" fmla="*/ 40441 h 80881"/>
                  <a:gd name="connsiteX1" fmla="*/ 40441 w 80882"/>
                  <a:gd name="connsiteY1" fmla="*/ 80882 h 80881"/>
                  <a:gd name="connsiteX2" fmla="*/ 0 w 80882"/>
                  <a:gd name="connsiteY2" fmla="*/ 40441 h 80881"/>
                  <a:gd name="connsiteX3" fmla="*/ 40441 w 80882"/>
                  <a:gd name="connsiteY3" fmla="*/ 0 h 80881"/>
                  <a:gd name="connsiteX4" fmla="*/ 80882 w 80882"/>
                  <a:gd name="connsiteY4" fmla="*/ 40441 h 80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82" h="80881">
                    <a:moveTo>
                      <a:pt x="80882" y="40441"/>
                    </a:moveTo>
                    <a:cubicBezTo>
                      <a:pt x="80882" y="62776"/>
                      <a:pt x="62776" y="80882"/>
                      <a:pt x="40441" y="80882"/>
                    </a:cubicBezTo>
                    <a:cubicBezTo>
                      <a:pt x="18106" y="80882"/>
                      <a:pt x="0" y="62776"/>
                      <a:pt x="0" y="40441"/>
                    </a:cubicBezTo>
                    <a:cubicBezTo>
                      <a:pt x="0" y="18106"/>
                      <a:pt x="18106" y="0"/>
                      <a:pt x="40441" y="0"/>
                    </a:cubicBezTo>
                    <a:cubicBezTo>
                      <a:pt x="62776" y="0"/>
                      <a:pt x="80882" y="18106"/>
                      <a:pt x="80882" y="40441"/>
                    </a:cubicBezTo>
                    <a:close/>
                  </a:path>
                </a:pathLst>
              </a:custGeom>
              <a:solidFill>
                <a:schemeClr val="bg1">
                  <a:lumMod val="85000"/>
                </a:schemeClr>
              </a:solidFill>
              <a:ln w="10140" cap="flat">
                <a:noFill/>
                <a:prstDash val="solid"/>
                <a:miter/>
              </a:ln>
            </p:spPr>
            <p:txBody>
              <a:bodyPr rtlCol="0" anchor="ctr"/>
              <a:lstStyle/>
              <a:p>
                <a:pPr defTabSz="914126"/>
                <a:endParaRPr lang="en-PH" sz="1799" dirty="0">
                  <a:solidFill>
                    <a:srgbClr val="000000"/>
                  </a:solidFill>
                  <a:latin typeface="Arial"/>
                </a:endParaRPr>
              </a:p>
            </p:txBody>
          </p:sp>
        </p:grpSp>
        <p:grpSp>
          <p:nvGrpSpPr>
            <p:cNvPr id="44" name="Graphic 81">
              <a:extLst>
                <a:ext uri="{FF2B5EF4-FFF2-40B4-BE49-F238E27FC236}">
                  <a16:creationId xmlns:a16="http://schemas.microsoft.com/office/drawing/2014/main" id="{4F1009F4-B3B9-4B3F-92AC-15554BB8B8B0}"/>
                </a:ext>
              </a:extLst>
            </p:cNvPr>
            <p:cNvGrpSpPr/>
            <p:nvPr/>
          </p:nvGrpSpPr>
          <p:grpSpPr>
            <a:xfrm>
              <a:off x="1033789" y="3438107"/>
              <a:ext cx="197915" cy="197915"/>
              <a:chOff x="1033789" y="3438107"/>
              <a:chExt cx="197915" cy="197915"/>
            </a:xfrm>
          </p:grpSpPr>
          <p:sp>
            <p:nvSpPr>
              <p:cNvPr id="45" name="Freeform: Shape 44">
                <a:extLst>
                  <a:ext uri="{FF2B5EF4-FFF2-40B4-BE49-F238E27FC236}">
                    <a16:creationId xmlns:a16="http://schemas.microsoft.com/office/drawing/2014/main" id="{EB138EA9-F26D-4440-9D42-4A2039FDE003}"/>
                  </a:ext>
                </a:extLst>
              </p:cNvPr>
              <p:cNvSpPr/>
              <p:nvPr/>
            </p:nvSpPr>
            <p:spPr>
              <a:xfrm>
                <a:off x="1033789" y="3438107"/>
                <a:ext cx="197915" cy="197915"/>
              </a:xfrm>
              <a:custGeom>
                <a:avLst/>
                <a:gdLst>
                  <a:gd name="connsiteX0" fmla="*/ 197916 w 197915"/>
                  <a:gd name="connsiteY0" fmla="*/ 98958 h 197915"/>
                  <a:gd name="connsiteX1" fmla="*/ 98958 w 197915"/>
                  <a:gd name="connsiteY1" fmla="*/ 197916 h 197915"/>
                  <a:gd name="connsiteX2" fmla="*/ 0 w 197915"/>
                  <a:gd name="connsiteY2" fmla="*/ 98958 h 197915"/>
                  <a:gd name="connsiteX3" fmla="*/ 98958 w 197915"/>
                  <a:gd name="connsiteY3" fmla="*/ 0 h 197915"/>
                  <a:gd name="connsiteX4" fmla="*/ 197916 w 197915"/>
                  <a:gd name="connsiteY4" fmla="*/ 98958 h 197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915" h="197915">
                    <a:moveTo>
                      <a:pt x="197916" y="98958"/>
                    </a:moveTo>
                    <a:cubicBezTo>
                      <a:pt x="197916" y="153611"/>
                      <a:pt x="153611" y="197916"/>
                      <a:pt x="98958" y="197916"/>
                    </a:cubicBezTo>
                    <a:cubicBezTo>
                      <a:pt x="44305" y="197916"/>
                      <a:pt x="0" y="153611"/>
                      <a:pt x="0" y="98958"/>
                    </a:cubicBezTo>
                    <a:cubicBezTo>
                      <a:pt x="0" y="44305"/>
                      <a:pt x="44305" y="0"/>
                      <a:pt x="98958" y="0"/>
                    </a:cubicBezTo>
                    <a:cubicBezTo>
                      <a:pt x="153611" y="0"/>
                      <a:pt x="197916" y="44305"/>
                      <a:pt x="197916" y="98958"/>
                    </a:cubicBezTo>
                    <a:close/>
                  </a:path>
                </a:pathLst>
              </a:custGeom>
              <a:solidFill>
                <a:schemeClr val="accent1"/>
              </a:solidFill>
              <a:ln w="10140" cap="flat">
                <a:noFill/>
                <a:prstDash val="solid"/>
                <a:miter/>
              </a:ln>
            </p:spPr>
            <p:txBody>
              <a:bodyPr rtlCol="0" anchor="ctr"/>
              <a:lstStyle/>
              <a:p>
                <a:pPr defTabSz="914126"/>
                <a:endParaRPr lang="en-PH" sz="1799" dirty="0">
                  <a:solidFill>
                    <a:srgbClr val="000000"/>
                  </a:solidFill>
                  <a:latin typeface="Arial"/>
                </a:endParaRPr>
              </a:p>
            </p:txBody>
          </p:sp>
          <p:sp>
            <p:nvSpPr>
              <p:cNvPr id="46" name="Freeform: Shape 45">
                <a:extLst>
                  <a:ext uri="{FF2B5EF4-FFF2-40B4-BE49-F238E27FC236}">
                    <a16:creationId xmlns:a16="http://schemas.microsoft.com/office/drawing/2014/main" id="{49A85A76-20B5-4AD2-85FC-8C5944E2DBE9}"/>
                  </a:ext>
                </a:extLst>
              </p:cNvPr>
              <p:cNvSpPr/>
              <p:nvPr/>
            </p:nvSpPr>
            <p:spPr>
              <a:xfrm>
                <a:off x="1055133" y="3549422"/>
                <a:ext cx="155228" cy="86600"/>
              </a:xfrm>
              <a:custGeom>
                <a:avLst/>
                <a:gdLst>
                  <a:gd name="connsiteX0" fmla="*/ 134191 w 155228"/>
                  <a:gd name="connsiteY0" fmla="*/ 0 h 86600"/>
                  <a:gd name="connsiteX1" fmla="*/ 21140 w 155228"/>
                  <a:gd name="connsiteY1" fmla="*/ 0 h 86600"/>
                  <a:gd name="connsiteX2" fmla="*/ 0 w 155228"/>
                  <a:gd name="connsiteY2" fmla="*/ 48815 h 86600"/>
                  <a:gd name="connsiteX3" fmla="*/ 77614 w 155228"/>
                  <a:gd name="connsiteY3" fmla="*/ 86601 h 86600"/>
                  <a:gd name="connsiteX4" fmla="*/ 155228 w 155228"/>
                  <a:gd name="connsiteY4" fmla="*/ 48815 h 86600"/>
                  <a:gd name="connsiteX5" fmla="*/ 134191 w 155228"/>
                  <a:gd name="connsiteY5" fmla="*/ 0 h 8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228" h="86600">
                    <a:moveTo>
                      <a:pt x="134191" y="0"/>
                    </a:moveTo>
                    <a:lnTo>
                      <a:pt x="21140" y="0"/>
                    </a:lnTo>
                    <a:lnTo>
                      <a:pt x="0" y="48815"/>
                    </a:lnTo>
                    <a:cubicBezTo>
                      <a:pt x="18076" y="71793"/>
                      <a:pt x="46160" y="86601"/>
                      <a:pt x="77614" y="86601"/>
                    </a:cubicBezTo>
                    <a:cubicBezTo>
                      <a:pt x="109170" y="86601"/>
                      <a:pt x="137152" y="71793"/>
                      <a:pt x="155228" y="48815"/>
                    </a:cubicBezTo>
                    <a:lnTo>
                      <a:pt x="134191" y="0"/>
                    </a:lnTo>
                    <a:close/>
                  </a:path>
                </a:pathLst>
              </a:custGeom>
              <a:solidFill>
                <a:schemeClr val="bg1">
                  <a:lumMod val="85000"/>
                </a:schemeClr>
              </a:solidFill>
              <a:ln w="10140" cap="flat">
                <a:noFill/>
                <a:prstDash val="solid"/>
                <a:miter/>
              </a:ln>
            </p:spPr>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defTabSz="914126"/>
                <a:endParaRPr lang="en-PH" sz="1799" dirty="0">
                  <a:solidFill>
                    <a:srgbClr val="000000"/>
                  </a:solidFill>
                  <a:latin typeface="Arial"/>
                </a:endParaRPr>
              </a:p>
            </p:txBody>
          </p:sp>
          <p:sp>
            <p:nvSpPr>
              <p:cNvPr id="47" name="Freeform: Shape 46">
                <a:extLst>
                  <a:ext uri="{FF2B5EF4-FFF2-40B4-BE49-F238E27FC236}">
                    <a16:creationId xmlns:a16="http://schemas.microsoft.com/office/drawing/2014/main" id="{9FD24DF0-D910-4135-BE55-7B6A99F34BAD}"/>
                  </a:ext>
                </a:extLst>
              </p:cNvPr>
              <p:cNvSpPr/>
              <p:nvPr/>
            </p:nvSpPr>
            <p:spPr>
              <a:xfrm>
                <a:off x="1092306" y="3456183"/>
                <a:ext cx="80882" cy="80881"/>
              </a:xfrm>
              <a:custGeom>
                <a:avLst/>
                <a:gdLst>
                  <a:gd name="connsiteX0" fmla="*/ 80882 w 80882"/>
                  <a:gd name="connsiteY0" fmla="*/ 40441 h 80881"/>
                  <a:gd name="connsiteX1" fmla="*/ 40441 w 80882"/>
                  <a:gd name="connsiteY1" fmla="*/ 80882 h 80881"/>
                  <a:gd name="connsiteX2" fmla="*/ 0 w 80882"/>
                  <a:gd name="connsiteY2" fmla="*/ 40441 h 80881"/>
                  <a:gd name="connsiteX3" fmla="*/ 40441 w 80882"/>
                  <a:gd name="connsiteY3" fmla="*/ 0 h 80881"/>
                  <a:gd name="connsiteX4" fmla="*/ 80882 w 80882"/>
                  <a:gd name="connsiteY4" fmla="*/ 40441 h 80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82" h="80881">
                    <a:moveTo>
                      <a:pt x="80882" y="40441"/>
                    </a:moveTo>
                    <a:cubicBezTo>
                      <a:pt x="80882" y="62776"/>
                      <a:pt x="62776" y="80882"/>
                      <a:pt x="40441" y="80882"/>
                    </a:cubicBezTo>
                    <a:cubicBezTo>
                      <a:pt x="18106" y="80882"/>
                      <a:pt x="0" y="62776"/>
                      <a:pt x="0" y="40441"/>
                    </a:cubicBezTo>
                    <a:cubicBezTo>
                      <a:pt x="0" y="18106"/>
                      <a:pt x="18106" y="0"/>
                      <a:pt x="40441" y="0"/>
                    </a:cubicBezTo>
                    <a:cubicBezTo>
                      <a:pt x="62776" y="0"/>
                      <a:pt x="80882" y="18106"/>
                      <a:pt x="80882" y="40441"/>
                    </a:cubicBezTo>
                    <a:close/>
                  </a:path>
                </a:pathLst>
              </a:custGeom>
              <a:solidFill>
                <a:schemeClr val="bg1">
                  <a:lumMod val="85000"/>
                </a:schemeClr>
              </a:solidFill>
              <a:ln w="10140" cap="flat">
                <a:noFill/>
                <a:prstDash val="solid"/>
                <a:miter/>
              </a:ln>
            </p:spPr>
            <p:txBody>
              <a:bodyPr rtlCol="0" anchor="ctr"/>
              <a:lstStyle/>
              <a:p>
                <a:pPr defTabSz="914126"/>
                <a:endParaRPr lang="en-PH" sz="1799" dirty="0">
                  <a:solidFill>
                    <a:srgbClr val="000000"/>
                  </a:solidFill>
                  <a:latin typeface="Arial"/>
                </a:endParaRPr>
              </a:p>
            </p:txBody>
          </p:sp>
        </p:grpSp>
        <p:grpSp>
          <p:nvGrpSpPr>
            <p:cNvPr id="48" name="Graphic 81">
              <a:extLst>
                <a:ext uri="{FF2B5EF4-FFF2-40B4-BE49-F238E27FC236}">
                  <a16:creationId xmlns:a16="http://schemas.microsoft.com/office/drawing/2014/main" id="{6ECD7652-23F2-4883-9A62-13D15A2E6D6B}"/>
                </a:ext>
              </a:extLst>
            </p:cNvPr>
            <p:cNvGrpSpPr/>
            <p:nvPr/>
          </p:nvGrpSpPr>
          <p:grpSpPr>
            <a:xfrm>
              <a:off x="554625" y="3389087"/>
              <a:ext cx="295954" cy="295954"/>
              <a:chOff x="554625" y="3389087"/>
              <a:chExt cx="295954" cy="295954"/>
            </a:xfrm>
          </p:grpSpPr>
          <p:sp>
            <p:nvSpPr>
              <p:cNvPr id="49" name="Freeform: Shape 48">
                <a:extLst>
                  <a:ext uri="{FF2B5EF4-FFF2-40B4-BE49-F238E27FC236}">
                    <a16:creationId xmlns:a16="http://schemas.microsoft.com/office/drawing/2014/main" id="{B95F5048-5DAF-4C9E-A29C-004804C19D26}"/>
                  </a:ext>
                </a:extLst>
              </p:cNvPr>
              <p:cNvSpPr/>
              <p:nvPr/>
            </p:nvSpPr>
            <p:spPr>
              <a:xfrm>
                <a:off x="554625" y="3389087"/>
                <a:ext cx="295954" cy="295954"/>
              </a:xfrm>
              <a:custGeom>
                <a:avLst/>
                <a:gdLst>
                  <a:gd name="connsiteX0" fmla="*/ 295955 w 295954"/>
                  <a:gd name="connsiteY0" fmla="*/ 147977 h 295954"/>
                  <a:gd name="connsiteX1" fmla="*/ 147977 w 295954"/>
                  <a:gd name="connsiteY1" fmla="*/ 295954 h 295954"/>
                  <a:gd name="connsiteX2" fmla="*/ 0 w 295954"/>
                  <a:gd name="connsiteY2" fmla="*/ 147977 h 295954"/>
                  <a:gd name="connsiteX3" fmla="*/ 147977 w 295954"/>
                  <a:gd name="connsiteY3" fmla="*/ 0 h 295954"/>
                  <a:gd name="connsiteX4" fmla="*/ 295955 w 295954"/>
                  <a:gd name="connsiteY4" fmla="*/ 147977 h 295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954" h="295954">
                    <a:moveTo>
                      <a:pt x="295955" y="147977"/>
                    </a:moveTo>
                    <a:cubicBezTo>
                      <a:pt x="295955" y="229703"/>
                      <a:pt x="229703" y="295954"/>
                      <a:pt x="147977" y="295954"/>
                    </a:cubicBezTo>
                    <a:cubicBezTo>
                      <a:pt x="66252" y="295954"/>
                      <a:pt x="0" y="229703"/>
                      <a:pt x="0" y="147977"/>
                    </a:cubicBezTo>
                    <a:cubicBezTo>
                      <a:pt x="0" y="66252"/>
                      <a:pt x="66252" y="0"/>
                      <a:pt x="147977" y="0"/>
                    </a:cubicBezTo>
                    <a:cubicBezTo>
                      <a:pt x="229703" y="0"/>
                      <a:pt x="295955" y="66252"/>
                      <a:pt x="295955" y="147977"/>
                    </a:cubicBezTo>
                    <a:close/>
                  </a:path>
                </a:pathLst>
              </a:custGeom>
              <a:solidFill>
                <a:schemeClr val="accent1"/>
              </a:solidFill>
              <a:ln w="10140" cap="flat">
                <a:noFill/>
                <a:prstDash val="solid"/>
                <a:miter/>
              </a:ln>
            </p:spPr>
            <p:txBody>
              <a:bodyPr rtlCol="0" anchor="ctr"/>
              <a:lstStyle/>
              <a:p>
                <a:pPr defTabSz="914126"/>
                <a:endParaRPr lang="en-PH" sz="1799" dirty="0">
                  <a:solidFill>
                    <a:srgbClr val="000000"/>
                  </a:solidFill>
                  <a:latin typeface="Arial"/>
                </a:endParaRPr>
              </a:p>
            </p:txBody>
          </p:sp>
          <p:sp>
            <p:nvSpPr>
              <p:cNvPr id="50" name="Freeform: Shape 49">
                <a:extLst>
                  <a:ext uri="{FF2B5EF4-FFF2-40B4-BE49-F238E27FC236}">
                    <a16:creationId xmlns:a16="http://schemas.microsoft.com/office/drawing/2014/main" id="{AE5054EC-C4C7-44D6-8EB9-988FFC11FE35}"/>
                  </a:ext>
                </a:extLst>
              </p:cNvPr>
              <p:cNvSpPr/>
              <p:nvPr/>
            </p:nvSpPr>
            <p:spPr>
              <a:xfrm>
                <a:off x="586487" y="3555549"/>
                <a:ext cx="232229" cy="129390"/>
              </a:xfrm>
              <a:custGeom>
                <a:avLst/>
                <a:gdLst>
                  <a:gd name="connsiteX0" fmla="*/ 200673 w 232229"/>
                  <a:gd name="connsiteY0" fmla="*/ 0 h 129390"/>
                  <a:gd name="connsiteX1" fmla="*/ 31658 w 232229"/>
                  <a:gd name="connsiteY1" fmla="*/ 0 h 129390"/>
                  <a:gd name="connsiteX2" fmla="*/ 0 w 232229"/>
                  <a:gd name="connsiteY2" fmla="*/ 72916 h 129390"/>
                  <a:gd name="connsiteX3" fmla="*/ 116115 w 232229"/>
                  <a:gd name="connsiteY3" fmla="*/ 129391 h 129390"/>
                  <a:gd name="connsiteX4" fmla="*/ 232229 w 232229"/>
                  <a:gd name="connsiteY4" fmla="*/ 72916 h 129390"/>
                  <a:gd name="connsiteX5" fmla="*/ 200673 w 232229"/>
                  <a:gd name="connsiteY5" fmla="*/ 0 h 129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9" h="129390">
                    <a:moveTo>
                      <a:pt x="200673" y="0"/>
                    </a:moveTo>
                    <a:lnTo>
                      <a:pt x="31658" y="0"/>
                    </a:lnTo>
                    <a:lnTo>
                      <a:pt x="0" y="72916"/>
                    </a:lnTo>
                    <a:cubicBezTo>
                      <a:pt x="27063" y="107332"/>
                      <a:pt x="69036" y="129391"/>
                      <a:pt x="116115" y="129391"/>
                    </a:cubicBezTo>
                    <a:cubicBezTo>
                      <a:pt x="163296" y="129391"/>
                      <a:pt x="205167" y="107230"/>
                      <a:pt x="232229" y="72916"/>
                    </a:cubicBezTo>
                    <a:lnTo>
                      <a:pt x="200673" y="0"/>
                    </a:lnTo>
                    <a:close/>
                  </a:path>
                </a:pathLst>
              </a:custGeom>
              <a:solidFill>
                <a:schemeClr val="bg1">
                  <a:lumMod val="85000"/>
                </a:schemeClr>
              </a:solidFill>
              <a:ln w="10140" cap="flat">
                <a:noFill/>
                <a:prstDash val="solid"/>
                <a:miter/>
              </a:ln>
            </p:spPr>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defTabSz="914126"/>
                <a:endParaRPr lang="en-PH" sz="1799" dirty="0">
                  <a:solidFill>
                    <a:srgbClr val="000000"/>
                  </a:solidFill>
                  <a:latin typeface="Arial"/>
                </a:endParaRPr>
              </a:p>
            </p:txBody>
          </p:sp>
          <p:sp>
            <p:nvSpPr>
              <p:cNvPr id="51" name="Freeform: Shape 50">
                <a:extLst>
                  <a:ext uri="{FF2B5EF4-FFF2-40B4-BE49-F238E27FC236}">
                    <a16:creationId xmlns:a16="http://schemas.microsoft.com/office/drawing/2014/main" id="{D62033BB-C55F-4071-AD2A-09FF4F3A21C8}"/>
                  </a:ext>
                </a:extLst>
              </p:cNvPr>
              <p:cNvSpPr/>
              <p:nvPr/>
            </p:nvSpPr>
            <p:spPr>
              <a:xfrm>
                <a:off x="642043" y="3416048"/>
                <a:ext cx="121118" cy="121118"/>
              </a:xfrm>
              <a:custGeom>
                <a:avLst/>
                <a:gdLst>
                  <a:gd name="connsiteX0" fmla="*/ 121119 w 121118"/>
                  <a:gd name="connsiteY0" fmla="*/ 60559 h 121118"/>
                  <a:gd name="connsiteX1" fmla="*/ 60559 w 121118"/>
                  <a:gd name="connsiteY1" fmla="*/ 121119 h 121118"/>
                  <a:gd name="connsiteX2" fmla="*/ 0 w 121118"/>
                  <a:gd name="connsiteY2" fmla="*/ 60559 h 121118"/>
                  <a:gd name="connsiteX3" fmla="*/ 60559 w 121118"/>
                  <a:gd name="connsiteY3" fmla="*/ 0 h 121118"/>
                  <a:gd name="connsiteX4" fmla="*/ 121119 w 121118"/>
                  <a:gd name="connsiteY4" fmla="*/ 60559 h 121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118" h="121118">
                    <a:moveTo>
                      <a:pt x="121119" y="60559"/>
                    </a:moveTo>
                    <a:cubicBezTo>
                      <a:pt x="121119" y="94005"/>
                      <a:pt x="94005" y="121119"/>
                      <a:pt x="60559" y="121119"/>
                    </a:cubicBezTo>
                    <a:cubicBezTo>
                      <a:pt x="27113" y="121119"/>
                      <a:pt x="0" y="94005"/>
                      <a:pt x="0" y="60559"/>
                    </a:cubicBezTo>
                    <a:cubicBezTo>
                      <a:pt x="0" y="27113"/>
                      <a:pt x="27113" y="0"/>
                      <a:pt x="60559" y="0"/>
                    </a:cubicBezTo>
                    <a:cubicBezTo>
                      <a:pt x="94005" y="0"/>
                      <a:pt x="121119" y="27113"/>
                      <a:pt x="121119" y="60559"/>
                    </a:cubicBezTo>
                    <a:close/>
                  </a:path>
                </a:pathLst>
              </a:custGeom>
              <a:solidFill>
                <a:schemeClr val="bg1">
                  <a:lumMod val="85000"/>
                </a:schemeClr>
              </a:solidFill>
              <a:ln w="10140" cap="flat">
                <a:noFill/>
                <a:prstDash val="solid"/>
                <a:miter/>
              </a:ln>
            </p:spPr>
            <p:txBody>
              <a:bodyPr rtlCol="0" anchor="ctr"/>
              <a:lstStyle/>
              <a:p>
                <a:pPr defTabSz="914126"/>
                <a:endParaRPr lang="en-PH" sz="1799" dirty="0">
                  <a:solidFill>
                    <a:srgbClr val="000000"/>
                  </a:solidFill>
                  <a:latin typeface="Arial"/>
                </a:endParaRPr>
              </a:p>
            </p:txBody>
          </p:sp>
        </p:grpSp>
        <p:sp>
          <p:nvSpPr>
            <p:cNvPr id="52" name="Freeform: Shape 51">
              <a:extLst>
                <a:ext uri="{FF2B5EF4-FFF2-40B4-BE49-F238E27FC236}">
                  <a16:creationId xmlns:a16="http://schemas.microsoft.com/office/drawing/2014/main" id="{399E6B64-CEAB-4CE3-9E2F-AC8E7E05F0BB}"/>
                </a:ext>
              </a:extLst>
            </p:cNvPr>
            <p:cNvSpPr/>
            <p:nvPr/>
          </p:nvSpPr>
          <p:spPr>
            <a:xfrm>
              <a:off x="821168" y="3156960"/>
              <a:ext cx="172180" cy="172180"/>
            </a:xfrm>
            <a:custGeom>
              <a:avLst/>
              <a:gdLst>
                <a:gd name="connsiteX0" fmla="*/ 172181 w 172180"/>
                <a:gd name="connsiteY0" fmla="*/ 86090 h 172180"/>
                <a:gd name="connsiteX1" fmla="*/ 86090 w 172180"/>
                <a:gd name="connsiteY1" fmla="*/ 172181 h 172180"/>
                <a:gd name="connsiteX2" fmla="*/ 0 w 172180"/>
                <a:gd name="connsiteY2" fmla="*/ 86090 h 172180"/>
                <a:gd name="connsiteX3" fmla="*/ 86090 w 172180"/>
                <a:gd name="connsiteY3" fmla="*/ 0 h 172180"/>
                <a:gd name="connsiteX4" fmla="*/ 172181 w 172180"/>
                <a:gd name="connsiteY4" fmla="*/ 86090 h 172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80" h="172180">
                  <a:moveTo>
                    <a:pt x="172181" y="86090"/>
                  </a:moveTo>
                  <a:cubicBezTo>
                    <a:pt x="172181" y="133680"/>
                    <a:pt x="133680" y="172181"/>
                    <a:pt x="86090" y="172181"/>
                  </a:cubicBezTo>
                  <a:cubicBezTo>
                    <a:pt x="38501" y="172181"/>
                    <a:pt x="0" y="133680"/>
                    <a:pt x="0" y="86090"/>
                  </a:cubicBezTo>
                  <a:cubicBezTo>
                    <a:pt x="0" y="38501"/>
                    <a:pt x="38501" y="0"/>
                    <a:pt x="86090" y="0"/>
                  </a:cubicBezTo>
                  <a:cubicBezTo>
                    <a:pt x="133680" y="0"/>
                    <a:pt x="172181" y="38501"/>
                    <a:pt x="172181" y="86090"/>
                  </a:cubicBezTo>
                </a:path>
              </a:pathLst>
            </a:custGeom>
            <a:solidFill>
              <a:srgbClr val="A4A7A9"/>
            </a:solidFill>
            <a:ln w="10140" cap="flat">
              <a:noFill/>
              <a:prstDash val="solid"/>
              <a:miter/>
            </a:ln>
          </p:spPr>
          <p:txBody>
            <a:bodyPr rtlCol="0" anchor="ctr"/>
            <a:lstStyle/>
            <a:p>
              <a:pPr defTabSz="914126"/>
              <a:endParaRPr lang="en-PH" sz="1799" dirty="0">
                <a:solidFill>
                  <a:srgbClr val="000000"/>
                </a:solidFill>
                <a:latin typeface="Arial"/>
              </a:endParaRPr>
            </a:p>
          </p:txBody>
        </p:sp>
      </p:grpSp>
      <p:sp>
        <p:nvSpPr>
          <p:cNvPr id="9" name="Text Placeholder 8">
            <a:extLst>
              <a:ext uri="{FF2B5EF4-FFF2-40B4-BE49-F238E27FC236}">
                <a16:creationId xmlns:a16="http://schemas.microsoft.com/office/drawing/2014/main" id="{5A8D38D3-05B2-4F4D-B67B-2C004BD12069}"/>
              </a:ext>
            </a:extLst>
          </p:cNvPr>
          <p:cNvSpPr>
            <a:spLocks noGrp="1"/>
          </p:cNvSpPr>
          <p:nvPr>
            <p:ph type="body" sz="quarter" idx="11"/>
          </p:nvPr>
        </p:nvSpPr>
        <p:spPr/>
        <p:txBody>
          <a:bodyPr/>
          <a:lstStyle/>
          <a:p>
            <a:r>
              <a:rPr lang="en-US" dirty="0"/>
              <a:t>In December 2020, MetLife finalized its acquisition of Versant Health</a:t>
            </a:r>
          </a:p>
          <a:p>
            <a:r>
              <a:rPr lang="en-US" baseline="30000" dirty="0"/>
              <a:t>1</a:t>
            </a:r>
            <a:r>
              <a:rPr lang="en-US" dirty="0"/>
              <a:t>Includes members insured by unrelated insurance carriers and administered by Superior Vision and Davis Vision.</a:t>
            </a:r>
          </a:p>
        </p:txBody>
      </p:sp>
      <p:sp>
        <p:nvSpPr>
          <p:cNvPr id="8" name="Title 7">
            <a:extLst>
              <a:ext uri="{FF2B5EF4-FFF2-40B4-BE49-F238E27FC236}">
                <a16:creationId xmlns:a16="http://schemas.microsoft.com/office/drawing/2014/main" id="{FF7E7062-56F5-44A7-B6E8-BD86553CCDD6}"/>
              </a:ext>
            </a:extLst>
          </p:cNvPr>
          <p:cNvSpPr>
            <a:spLocks noGrp="1"/>
          </p:cNvSpPr>
          <p:nvPr>
            <p:ph type="title"/>
          </p:nvPr>
        </p:nvSpPr>
        <p:spPr/>
        <p:txBody>
          <a:bodyPr/>
          <a:lstStyle/>
          <a:p>
            <a:r>
              <a:rPr lang="en-US" dirty="0"/>
              <a:t>MetLife now has two more industry leading vision benefit plans to offer</a:t>
            </a:r>
            <a:endParaRPr lang="en-PH" dirty="0"/>
          </a:p>
        </p:txBody>
      </p:sp>
      <p:sp>
        <p:nvSpPr>
          <p:cNvPr id="37" name="TextBox 36">
            <a:extLst>
              <a:ext uri="{FF2B5EF4-FFF2-40B4-BE49-F238E27FC236}">
                <a16:creationId xmlns:a16="http://schemas.microsoft.com/office/drawing/2014/main" id="{FEDD78FF-91FA-4D65-B515-C88836CCDA39}"/>
              </a:ext>
            </a:extLst>
          </p:cNvPr>
          <p:cNvSpPr txBox="1"/>
          <p:nvPr/>
        </p:nvSpPr>
        <p:spPr>
          <a:xfrm>
            <a:off x="3654570" y="1588287"/>
            <a:ext cx="6399133" cy="671769"/>
          </a:xfrm>
          <a:prstGeom prst="rect">
            <a:avLst/>
          </a:prstGeom>
          <a:solidFill>
            <a:schemeClr val="accent3"/>
          </a:solidFill>
        </p:spPr>
        <p:txBody>
          <a:bodyPr vert="horz" wrap="square" anchor="ctr">
            <a:noAutofit/>
          </a:bodyPr>
          <a:lstStyle/>
          <a:p>
            <a:pPr algn="ctr" defTabSz="914126" fontAlgn="ctr"/>
            <a:r>
              <a:rPr lang="en-US" sz="1799" b="1" dirty="0">
                <a:solidFill>
                  <a:srgbClr val="000000"/>
                </a:solidFill>
                <a:latin typeface="Arial"/>
                <a:ea typeface="Times New Roman" panose="02020603050405020304" pitchFamily="18" charset="0"/>
              </a:rPr>
              <a:t>With the integration of….</a:t>
            </a:r>
            <a:endParaRPr lang="en-US" sz="1799" b="1" dirty="0">
              <a:solidFill>
                <a:srgbClr val="000000"/>
              </a:solidFill>
              <a:latin typeface="Arial"/>
              <a:ea typeface="Calibri" panose="020F0502020204030204" pitchFamily="34" charset="0"/>
            </a:endParaRPr>
          </a:p>
        </p:txBody>
      </p:sp>
      <p:sp>
        <p:nvSpPr>
          <p:cNvPr id="38" name="Text Placeholder 20">
            <a:extLst>
              <a:ext uri="{FF2B5EF4-FFF2-40B4-BE49-F238E27FC236}">
                <a16:creationId xmlns:a16="http://schemas.microsoft.com/office/drawing/2014/main" id="{54E090AB-2534-4FCF-88D2-0E942390C063}"/>
              </a:ext>
            </a:extLst>
          </p:cNvPr>
          <p:cNvSpPr txBox="1">
            <a:spLocks/>
          </p:cNvSpPr>
          <p:nvPr/>
        </p:nvSpPr>
        <p:spPr>
          <a:xfrm>
            <a:off x="3654571" y="4763072"/>
            <a:ext cx="6399134" cy="938943"/>
          </a:xfrm>
          <a:prstGeom prst="rect">
            <a:avLst/>
          </a:prstGeom>
          <a:solidFill>
            <a:schemeClr val="bg1">
              <a:lumMod val="95000"/>
            </a:schemeClr>
          </a:solidFill>
        </p:spPr>
        <p:txBody>
          <a:bodyPr vert="horz" lIns="51435" tIns="0" rIns="51435" bIns="0" rtlCol="0" anchor="ctr">
            <a:noAutofit/>
          </a:bodyPr>
          <a:lstStyle>
            <a:defPPr>
              <a:defRPr lang="en-US"/>
            </a:defPPr>
            <a:lvl1pPr indent="3175" algn="ctr">
              <a:lnSpc>
                <a:spcPct val="94000"/>
              </a:lnSpc>
              <a:spcBef>
                <a:spcPts val="800"/>
              </a:spcBef>
              <a:spcAft>
                <a:spcPts val="400"/>
              </a:spcAft>
              <a:buClr>
                <a:schemeClr val="accent1"/>
              </a:buClr>
              <a:buSzPct val="70000"/>
              <a:buFont typeface="Arial" panose="020B0604020202020204" pitchFamily="34" charset="0"/>
              <a:buChar char="​"/>
              <a:defRPr sz="2400">
                <a:solidFill>
                  <a:schemeClr val="tx1">
                    <a:lumMod val="65000"/>
                    <a:lumOff val="35000"/>
                  </a:schemeClr>
                </a:solidFill>
                <a:latin typeface="+mj-lt"/>
              </a:defRPr>
            </a:lvl1pPr>
            <a:lvl2pPr marL="0" indent="0" algn="ctr">
              <a:lnSpc>
                <a:spcPct val="94000"/>
              </a:lnSpc>
              <a:spcBef>
                <a:spcPts val="600"/>
              </a:spcBef>
              <a:spcAft>
                <a:spcPts val="400"/>
              </a:spcAft>
              <a:buClr>
                <a:schemeClr val="tx1">
                  <a:lumMod val="65000"/>
                  <a:lumOff val="35000"/>
                </a:schemeClr>
              </a:buClr>
              <a:buSzPct val="70000"/>
              <a:buFont typeface="Arial" panose="020B0604020202020204" pitchFamily="34" charset="0"/>
              <a:buChar char="​"/>
              <a:defRPr sz="2000">
                <a:solidFill>
                  <a:schemeClr val="tx1">
                    <a:lumMod val="65000"/>
                    <a:lumOff val="35000"/>
                  </a:schemeClr>
                </a:solidFill>
                <a:latin typeface="+mj-lt"/>
              </a:defRPr>
            </a:lvl2pPr>
            <a:lvl3pPr marL="171450" indent="-171450">
              <a:lnSpc>
                <a:spcPct val="94000"/>
              </a:lnSpc>
              <a:spcBef>
                <a:spcPts val="600"/>
              </a:spcBef>
              <a:spcAft>
                <a:spcPts val="400"/>
              </a:spcAft>
              <a:buClr>
                <a:schemeClr val="accent1"/>
              </a:buClr>
              <a:buSzPct val="70000"/>
              <a:buFont typeface="Arial" panose="020B0604020202020204" pitchFamily="34" charset="0"/>
              <a:buChar char="•"/>
              <a:defRPr>
                <a:solidFill>
                  <a:schemeClr val="tx1">
                    <a:lumMod val="65000"/>
                    <a:lumOff val="35000"/>
                  </a:schemeClr>
                </a:solidFill>
              </a:defRPr>
            </a:lvl3pPr>
            <a:lvl4pPr marL="0" indent="0">
              <a:lnSpc>
                <a:spcPct val="89000"/>
              </a:lnSpc>
              <a:spcBef>
                <a:spcPts val="500"/>
              </a:spcBef>
              <a:spcAft>
                <a:spcPts val="1400"/>
              </a:spcAft>
              <a:buSzPct val="80000"/>
              <a:buFont typeface="Arial" panose="020B0604020202020204" pitchFamily="34" charset="0"/>
              <a:buChar char="​"/>
              <a:tabLst>
                <a:tab pos="403225" algn="l"/>
              </a:tabLst>
              <a:defRPr sz="3400" baseline="0">
                <a:latin typeface="+mj-lt"/>
              </a:defRPr>
            </a:lvl4pPr>
            <a:lvl5pPr marL="0" indent="0">
              <a:lnSpc>
                <a:spcPct val="95000"/>
              </a:lnSpc>
              <a:spcBef>
                <a:spcPts val="0"/>
              </a:spcBef>
              <a:buSzPct val="80000"/>
              <a:buFont typeface="Arial" panose="020B0604020202020204" pitchFamily="34" charset="0"/>
              <a:buChar char="​"/>
              <a:defRPr sz="2100" baseline="0">
                <a:latin typeface="+mj-lt"/>
              </a:defRPr>
            </a:lvl5pPr>
            <a:lvl6pPr marL="0" indent="0">
              <a:lnSpc>
                <a:spcPct val="94000"/>
              </a:lnSpc>
              <a:spcBef>
                <a:spcPts val="0"/>
              </a:spcBef>
              <a:spcAft>
                <a:spcPts val="800"/>
              </a:spcAft>
              <a:buFont typeface="Arial" panose="020B0604020202020204" pitchFamily="34" charset="0"/>
              <a:buChar char="​"/>
              <a:defRPr sz="1600">
                <a:latin typeface="FreightSansLFPro Med" panose="02000606030000020004" pitchFamily="50" charset="0"/>
              </a:defRPr>
            </a:lvl6pPr>
            <a:lvl7pPr marL="0" indent="0">
              <a:lnSpc>
                <a:spcPct val="94000"/>
              </a:lnSpc>
              <a:spcBef>
                <a:spcPts val="500"/>
              </a:spcBef>
              <a:buFont typeface="Arial" panose="020B0604020202020204" pitchFamily="34" charset="0"/>
              <a:buChar char="​"/>
              <a:defRPr sz="1600">
                <a:solidFill>
                  <a:schemeClr val="tx1">
                    <a:lumMod val="65000"/>
                    <a:lumOff val="35000"/>
                  </a:schemeClr>
                </a:solidFill>
                <a:latin typeface="+mj-lt"/>
              </a:defRPr>
            </a:lvl7pPr>
            <a:lvl8pPr marL="0" indent="0">
              <a:lnSpc>
                <a:spcPct val="107000"/>
              </a:lnSpc>
              <a:spcBef>
                <a:spcPts val="1600"/>
              </a:spcBef>
              <a:spcAft>
                <a:spcPts val="600"/>
              </a:spcAft>
              <a:buFont typeface="Arial" panose="020B0604020202020204" pitchFamily="34" charset="0"/>
              <a:buChar char="​"/>
              <a:defRPr sz="1400" b="0" cap="all" spc="300" baseline="0">
                <a:solidFill>
                  <a:schemeClr val="accent1"/>
                </a:solidFill>
                <a:latin typeface="FreightSansLFPro Med" panose="02000606030000020004" pitchFamily="50" charset="0"/>
              </a:defRPr>
            </a:lvl8pPr>
            <a:lvl9pPr marL="0" indent="0">
              <a:lnSpc>
                <a:spcPct val="50000"/>
              </a:lnSpc>
              <a:spcBef>
                <a:spcPts val="3000"/>
              </a:spcBef>
              <a:spcAft>
                <a:spcPts val="0"/>
              </a:spcAft>
              <a:buFont typeface="Arial" panose="020B0604020202020204" pitchFamily="34" charset="0"/>
              <a:buChar char="​"/>
              <a:defRPr sz="8900" spc="-300">
                <a:solidFill>
                  <a:schemeClr val="accent1"/>
                </a:solidFill>
                <a:latin typeface="+mj-lt"/>
              </a:defRPr>
            </a:lvl9pPr>
          </a:lstStyle>
          <a:p>
            <a:pPr indent="3174" defTabSz="914126">
              <a:buClr>
                <a:srgbClr val="0061A0"/>
              </a:buClr>
              <a:defRPr/>
            </a:pPr>
            <a:r>
              <a:rPr lang="en-US" sz="1799" b="1" dirty="0">
                <a:solidFill>
                  <a:srgbClr val="0061A0"/>
                </a:solidFill>
                <a:latin typeface="Arial"/>
              </a:rPr>
              <a:t>3</a:t>
            </a:r>
            <a:r>
              <a:rPr lang="en-US" sz="1799" b="1" baseline="30000" dirty="0">
                <a:solidFill>
                  <a:srgbClr val="0061A0"/>
                </a:solidFill>
                <a:latin typeface="Arial"/>
              </a:rPr>
              <a:t>rd</a:t>
            </a:r>
            <a:r>
              <a:rPr lang="en-US" sz="1799" b="1" dirty="0">
                <a:solidFill>
                  <a:srgbClr val="0061A0"/>
                </a:solidFill>
                <a:latin typeface="Arial"/>
              </a:rPr>
              <a:t> Largest U.S. Vision Insurer </a:t>
            </a:r>
          </a:p>
        </p:txBody>
      </p:sp>
      <p:grpSp>
        <p:nvGrpSpPr>
          <p:cNvPr id="22" name="Group 21">
            <a:extLst>
              <a:ext uri="{FF2B5EF4-FFF2-40B4-BE49-F238E27FC236}">
                <a16:creationId xmlns:a16="http://schemas.microsoft.com/office/drawing/2014/main" id="{7ED58E06-C820-4A27-8CEF-6B6805CD4F20}"/>
              </a:ext>
            </a:extLst>
          </p:cNvPr>
          <p:cNvGrpSpPr/>
          <p:nvPr/>
        </p:nvGrpSpPr>
        <p:grpSpPr>
          <a:xfrm>
            <a:off x="3994072" y="2712030"/>
            <a:ext cx="5602552" cy="485412"/>
            <a:chOff x="3082790" y="3039732"/>
            <a:chExt cx="5604011" cy="485538"/>
          </a:xfrm>
        </p:grpSpPr>
        <p:pic>
          <p:nvPicPr>
            <p:cNvPr id="92" name="Picture 91">
              <a:extLst>
                <a:ext uri="{FF2B5EF4-FFF2-40B4-BE49-F238E27FC236}">
                  <a16:creationId xmlns:a16="http://schemas.microsoft.com/office/drawing/2014/main" id="{7DDC9A39-8DA6-440A-9061-989B3977638E}"/>
                </a:ext>
              </a:extLst>
            </p:cNvPr>
            <p:cNvPicPr/>
            <p:nvPr/>
          </p:nvPicPr>
          <p:blipFill rotWithShape="1">
            <a:blip r:embed="rId8" cstate="email">
              <a:extLst>
                <a:ext uri="{28A0092B-C50C-407E-A947-70E740481C1C}">
                  <a14:useLocalDpi xmlns:a14="http://schemas.microsoft.com/office/drawing/2010/main" val="0"/>
                </a:ext>
              </a:extLst>
            </a:blip>
            <a:srcRect t="29643" r="7882" b="12985"/>
            <a:stretch/>
          </p:blipFill>
          <p:spPr>
            <a:xfrm>
              <a:off x="4894321" y="3065489"/>
              <a:ext cx="1799354" cy="455548"/>
            </a:xfrm>
            <a:prstGeom prst="rect">
              <a:avLst/>
            </a:prstGeom>
          </p:spPr>
        </p:pic>
        <p:pic>
          <p:nvPicPr>
            <p:cNvPr id="93" name="Picture 92" descr="Graphical user interface, application&#10;&#10;Description automatically generated">
              <a:extLst>
                <a:ext uri="{FF2B5EF4-FFF2-40B4-BE49-F238E27FC236}">
                  <a16:creationId xmlns:a16="http://schemas.microsoft.com/office/drawing/2014/main" id="{5C0B3AC4-160C-4935-AC87-B2561305374C}"/>
                </a:ext>
              </a:extLst>
            </p:cNvPr>
            <p:cNvPicPr/>
            <p:nvPr/>
          </p:nvPicPr>
          <p:blipFill rotWithShape="1">
            <a:blip r:embed="rId9" cstate="email">
              <a:extLst>
                <a:ext uri="{28A0092B-C50C-407E-A947-70E740481C1C}">
                  <a14:useLocalDpi xmlns:a14="http://schemas.microsoft.com/office/drawing/2010/main" val="0"/>
                </a:ext>
              </a:extLst>
            </a:blip>
            <a:srcRect t="30796" r="7053" b="15080"/>
            <a:stretch/>
          </p:blipFill>
          <p:spPr>
            <a:xfrm>
              <a:off x="7136957" y="3069722"/>
              <a:ext cx="1549844" cy="455548"/>
            </a:xfrm>
            <a:prstGeom prst="rect">
              <a:avLst/>
            </a:prstGeom>
          </p:spPr>
        </p:pic>
        <p:sp>
          <p:nvSpPr>
            <p:cNvPr id="17" name="Plus Sign 16">
              <a:extLst>
                <a:ext uri="{FF2B5EF4-FFF2-40B4-BE49-F238E27FC236}">
                  <a16:creationId xmlns:a16="http://schemas.microsoft.com/office/drawing/2014/main" id="{C51F2C53-BB3F-4C8E-BD56-559F06AD1CDD}"/>
                </a:ext>
              </a:extLst>
            </p:cNvPr>
            <p:cNvSpPr/>
            <p:nvPr/>
          </p:nvSpPr>
          <p:spPr>
            <a:xfrm>
              <a:off x="6807087" y="3078430"/>
              <a:ext cx="216458" cy="216458"/>
            </a:xfrm>
            <a:prstGeom prst="mathPlus">
              <a:avLst>
                <a:gd name="adj1" fmla="val 10844"/>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b="1" dirty="0">
                <a:solidFill>
                  <a:srgbClr val="FFFFFF">
                    <a:lumMod val="75000"/>
                  </a:srgbClr>
                </a:solidFill>
                <a:latin typeface="Arial"/>
                <a:cs typeface="Open Sans Bold"/>
              </a:endParaRPr>
            </a:p>
          </p:txBody>
        </p:sp>
        <p:pic>
          <p:nvPicPr>
            <p:cNvPr id="26" name="Picture 10" descr="MetLife scraps Snoopy, unveils new logo, tagline and visual identity |  Campaign US">
              <a:extLst>
                <a:ext uri="{FF2B5EF4-FFF2-40B4-BE49-F238E27FC236}">
                  <a16:creationId xmlns:a16="http://schemas.microsoft.com/office/drawing/2014/main" id="{1E793F6C-7BC4-48E7-8B27-90FAD7ADF32A}"/>
                </a:ext>
              </a:extLst>
            </p:cNvPr>
            <p:cNvPicPr>
              <a:picLocks noChangeAspect="1" noChangeArrowheads="1"/>
            </p:cNvPicPr>
            <p:nvPr/>
          </p:nvPicPr>
          <p:blipFill rotWithShape="1">
            <a:blip r:embed="rId10" cstate="email">
              <a:clrChange>
                <a:clrFrom>
                  <a:srgbClr val="FFFFFF"/>
                </a:clrFrom>
                <a:clrTo>
                  <a:srgbClr val="FFFFFF">
                    <a:alpha val="0"/>
                  </a:srgbClr>
                </a:clrTo>
              </a:clrChange>
              <a:extLst>
                <a:ext uri="{28A0092B-C50C-407E-A947-70E740481C1C}">
                  <a14:useLocalDpi xmlns:a14="http://schemas.microsoft.com/office/drawing/2010/main" val="0"/>
                </a:ext>
              </a:extLst>
            </a:blip>
            <a:srcRect t="32302" b="28694"/>
            <a:stretch/>
          </p:blipFill>
          <p:spPr bwMode="auto">
            <a:xfrm>
              <a:off x="3082790" y="3039732"/>
              <a:ext cx="1368249" cy="356222"/>
            </a:xfrm>
            <a:prstGeom prst="rect">
              <a:avLst/>
            </a:prstGeom>
            <a:noFill/>
            <a:extLst>
              <a:ext uri="{909E8E84-426E-40DD-AFC4-6F175D3DCCD1}">
                <a14:hiddenFill xmlns:a14="http://schemas.microsoft.com/office/drawing/2010/main">
                  <a:solidFill>
                    <a:srgbClr val="FFFFFF"/>
                  </a:solidFill>
                </a14:hiddenFill>
              </a:ext>
            </a:extLst>
          </p:spPr>
        </p:pic>
        <p:sp>
          <p:nvSpPr>
            <p:cNvPr id="27" name="Plus Sign 26">
              <a:extLst>
                <a:ext uri="{FF2B5EF4-FFF2-40B4-BE49-F238E27FC236}">
                  <a16:creationId xmlns:a16="http://schemas.microsoft.com/office/drawing/2014/main" id="{21AD22A5-D279-4887-9A0D-C143F10B8822}"/>
                </a:ext>
              </a:extLst>
            </p:cNvPr>
            <p:cNvSpPr/>
            <p:nvPr/>
          </p:nvSpPr>
          <p:spPr>
            <a:xfrm>
              <a:off x="4564451" y="3078430"/>
              <a:ext cx="216458" cy="216458"/>
            </a:xfrm>
            <a:prstGeom prst="mathPlus">
              <a:avLst>
                <a:gd name="adj1" fmla="val 10844"/>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b="1" dirty="0">
                <a:solidFill>
                  <a:srgbClr val="FFFFFF">
                    <a:lumMod val="75000"/>
                  </a:srgbClr>
                </a:solidFill>
                <a:latin typeface="Arial"/>
                <a:cs typeface="Open Sans Bold"/>
              </a:endParaRPr>
            </a:p>
          </p:txBody>
        </p:sp>
      </p:grpSp>
      <p:grpSp>
        <p:nvGrpSpPr>
          <p:cNvPr id="15" name="Group 14">
            <a:extLst>
              <a:ext uri="{FF2B5EF4-FFF2-40B4-BE49-F238E27FC236}">
                <a16:creationId xmlns:a16="http://schemas.microsoft.com/office/drawing/2014/main" id="{64181040-B816-4B14-AB72-C6AAB7B70155}"/>
              </a:ext>
            </a:extLst>
          </p:cNvPr>
          <p:cNvGrpSpPr/>
          <p:nvPr/>
        </p:nvGrpSpPr>
        <p:grpSpPr>
          <a:xfrm>
            <a:off x="4788735" y="3867104"/>
            <a:ext cx="4446574" cy="646635"/>
            <a:chOff x="5168293" y="4358839"/>
            <a:chExt cx="4447732" cy="646803"/>
          </a:xfrm>
        </p:grpSpPr>
        <p:sp>
          <p:nvSpPr>
            <p:cNvPr id="96" name="Text Placeholder 20">
              <a:extLst>
                <a:ext uri="{FF2B5EF4-FFF2-40B4-BE49-F238E27FC236}">
                  <a16:creationId xmlns:a16="http://schemas.microsoft.com/office/drawing/2014/main" id="{74948E28-73C0-4DB6-9F8B-45E3332B6522}"/>
                </a:ext>
              </a:extLst>
            </p:cNvPr>
            <p:cNvSpPr txBox="1">
              <a:spLocks/>
            </p:cNvSpPr>
            <p:nvPr/>
          </p:nvSpPr>
          <p:spPr>
            <a:xfrm>
              <a:off x="6206835" y="4461759"/>
              <a:ext cx="3409190" cy="440962"/>
            </a:xfrm>
            <a:prstGeom prst="rect">
              <a:avLst/>
            </a:prstGeom>
          </p:spPr>
          <p:txBody>
            <a:bodyPr vert="horz" lIns="51435" tIns="0" rIns="51435" bIns="0" rtlCol="0" anchor="ctr">
              <a:noAutofit/>
            </a:bodyPr>
            <a:lstStyle>
              <a:defPPr>
                <a:defRPr lang="en-US"/>
              </a:defPPr>
              <a:lvl1pPr indent="3175" algn="ctr">
                <a:lnSpc>
                  <a:spcPct val="94000"/>
                </a:lnSpc>
                <a:spcBef>
                  <a:spcPts val="800"/>
                </a:spcBef>
                <a:spcAft>
                  <a:spcPts val="400"/>
                </a:spcAft>
                <a:buClr>
                  <a:schemeClr val="accent1"/>
                </a:buClr>
                <a:buSzPct val="70000"/>
                <a:buFont typeface="Arial" panose="020B0604020202020204" pitchFamily="34" charset="0"/>
                <a:buChar char="​"/>
                <a:defRPr sz="2400">
                  <a:solidFill>
                    <a:schemeClr val="tx1">
                      <a:lumMod val="65000"/>
                      <a:lumOff val="35000"/>
                    </a:schemeClr>
                  </a:solidFill>
                  <a:latin typeface="+mj-lt"/>
                </a:defRPr>
              </a:lvl1pPr>
              <a:lvl2pPr marL="0" indent="0" algn="ctr">
                <a:lnSpc>
                  <a:spcPct val="94000"/>
                </a:lnSpc>
                <a:spcBef>
                  <a:spcPts val="600"/>
                </a:spcBef>
                <a:spcAft>
                  <a:spcPts val="400"/>
                </a:spcAft>
                <a:buClr>
                  <a:schemeClr val="tx1">
                    <a:lumMod val="65000"/>
                    <a:lumOff val="35000"/>
                  </a:schemeClr>
                </a:buClr>
                <a:buSzPct val="70000"/>
                <a:buFont typeface="Arial" panose="020B0604020202020204" pitchFamily="34" charset="0"/>
                <a:buChar char="​"/>
                <a:defRPr sz="2000">
                  <a:solidFill>
                    <a:schemeClr val="tx1">
                      <a:lumMod val="65000"/>
                      <a:lumOff val="35000"/>
                    </a:schemeClr>
                  </a:solidFill>
                  <a:latin typeface="+mj-lt"/>
                </a:defRPr>
              </a:lvl2pPr>
              <a:lvl3pPr marL="171450" indent="-171450">
                <a:lnSpc>
                  <a:spcPct val="94000"/>
                </a:lnSpc>
                <a:spcBef>
                  <a:spcPts val="600"/>
                </a:spcBef>
                <a:spcAft>
                  <a:spcPts val="400"/>
                </a:spcAft>
                <a:buClr>
                  <a:schemeClr val="accent1"/>
                </a:buClr>
                <a:buSzPct val="70000"/>
                <a:buFont typeface="Arial" panose="020B0604020202020204" pitchFamily="34" charset="0"/>
                <a:buChar char="•"/>
                <a:defRPr>
                  <a:solidFill>
                    <a:schemeClr val="tx1">
                      <a:lumMod val="65000"/>
                      <a:lumOff val="35000"/>
                    </a:schemeClr>
                  </a:solidFill>
                </a:defRPr>
              </a:lvl3pPr>
              <a:lvl4pPr marL="0" indent="0">
                <a:lnSpc>
                  <a:spcPct val="89000"/>
                </a:lnSpc>
                <a:spcBef>
                  <a:spcPts val="500"/>
                </a:spcBef>
                <a:spcAft>
                  <a:spcPts val="1400"/>
                </a:spcAft>
                <a:buSzPct val="80000"/>
                <a:buFont typeface="Arial" panose="020B0604020202020204" pitchFamily="34" charset="0"/>
                <a:buChar char="​"/>
                <a:tabLst>
                  <a:tab pos="403225" algn="l"/>
                </a:tabLst>
                <a:defRPr sz="3400" baseline="0">
                  <a:latin typeface="+mj-lt"/>
                </a:defRPr>
              </a:lvl4pPr>
              <a:lvl5pPr marL="0" indent="0">
                <a:lnSpc>
                  <a:spcPct val="95000"/>
                </a:lnSpc>
                <a:spcBef>
                  <a:spcPts val="0"/>
                </a:spcBef>
                <a:buSzPct val="80000"/>
                <a:buFont typeface="Arial" panose="020B0604020202020204" pitchFamily="34" charset="0"/>
                <a:buChar char="​"/>
                <a:defRPr sz="2100" baseline="0">
                  <a:latin typeface="+mj-lt"/>
                </a:defRPr>
              </a:lvl5pPr>
              <a:lvl6pPr marL="0" indent="0">
                <a:lnSpc>
                  <a:spcPct val="94000"/>
                </a:lnSpc>
                <a:spcBef>
                  <a:spcPts val="0"/>
                </a:spcBef>
                <a:spcAft>
                  <a:spcPts val="800"/>
                </a:spcAft>
                <a:buFont typeface="Arial" panose="020B0604020202020204" pitchFamily="34" charset="0"/>
                <a:buChar char="​"/>
                <a:defRPr sz="1600">
                  <a:latin typeface="FreightSansLFPro Med" panose="02000606030000020004" pitchFamily="50" charset="0"/>
                </a:defRPr>
              </a:lvl6pPr>
              <a:lvl7pPr marL="0" indent="0">
                <a:lnSpc>
                  <a:spcPct val="94000"/>
                </a:lnSpc>
                <a:spcBef>
                  <a:spcPts val="500"/>
                </a:spcBef>
                <a:buFont typeface="Arial" panose="020B0604020202020204" pitchFamily="34" charset="0"/>
                <a:buChar char="​"/>
                <a:defRPr sz="1600">
                  <a:solidFill>
                    <a:schemeClr val="tx1">
                      <a:lumMod val="65000"/>
                      <a:lumOff val="35000"/>
                    </a:schemeClr>
                  </a:solidFill>
                  <a:latin typeface="+mj-lt"/>
                </a:defRPr>
              </a:lvl7pPr>
              <a:lvl8pPr marL="0" indent="0">
                <a:lnSpc>
                  <a:spcPct val="107000"/>
                </a:lnSpc>
                <a:spcBef>
                  <a:spcPts val="1600"/>
                </a:spcBef>
                <a:spcAft>
                  <a:spcPts val="600"/>
                </a:spcAft>
                <a:buFont typeface="Arial" panose="020B0604020202020204" pitchFamily="34" charset="0"/>
                <a:buChar char="​"/>
                <a:defRPr sz="1400" b="0" cap="all" spc="300" baseline="0">
                  <a:solidFill>
                    <a:schemeClr val="accent1"/>
                  </a:solidFill>
                  <a:latin typeface="FreightSansLFPro Med" panose="02000606030000020004" pitchFamily="50" charset="0"/>
                </a:defRPr>
              </a:lvl8pPr>
              <a:lvl9pPr marL="0" indent="0">
                <a:lnSpc>
                  <a:spcPct val="50000"/>
                </a:lnSpc>
                <a:spcBef>
                  <a:spcPts val="3000"/>
                </a:spcBef>
                <a:spcAft>
                  <a:spcPts val="0"/>
                </a:spcAft>
                <a:buFont typeface="Arial" panose="020B0604020202020204" pitchFamily="34" charset="0"/>
                <a:buChar char="​"/>
                <a:defRPr sz="8900" spc="-300">
                  <a:solidFill>
                    <a:schemeClr val="accent1"/>
                  </a:solidFill>
                  <a:latin typeface="+mj-lt"/>
                </a:defRPr>
              </a:lvl9pPr>
            </a:lstStyle>
            <a:p>
              <a:pPr indent="3174" algn="l" defTabSz="914126">
                <a:buClr>
                  <a:srgbClr val="0061A0"/>
                </a:buClr>
                <a:defRPr/>
              </a:pPr>
              <a:r>
                <a:rPr lang="en-US" sz="1799" b="1" dirty="0">
                  <a:solidFill>
                    <a:srgbClr val="000000"/>
                  </a:solidFill>
                  <a:latin typeface="Arial"/>
                </a:rPr>
                <a:t>Covered Vision Members</a:t>
              </a:r>
              <a:r>
                <a:rPr lang="en-US" sz="1799" b="1" baseline="30000" dirty="0">
                  <a:solidFill>
                    <a:srgbClr val="000000"/>
                  </a:solidFill>
                  <a:latin typeface="Arial"/>
                </a:rPr>
                <a:t>1</a:t>
              </a:r>
            </a:p>
          </p:txBody>
        </p:sp>
        <p:sp>
          <p:nvSpPr>
            <p:cNvPr id="39" name="Text Placeholder 15">
              <a:extLst>
                <a:ext uri="{FF2B5EF4-FFF2-40B4-BE49-F238E27FC236}">
                  <a16:creationId xmlns:a16="http://schemas.microsoft.com/office/drawing/2014/main" id="{B0CB51C3-88AF-4B4A-8DB8-F266B72A1DC4}"/>
                </a:ext>
              </a:extLst>
            </p:cNvPr>
            <p:cNvSpPr txBox="1">
              <a:spLocks/>
            </p:cNvSpPr>
            <p:nvPr/>
          </p:nvSpPr>
          <p:spPr>
            <a:xfrm>
              <a:off x="5168293" y="4358839"/>
              <a:ext cx="1080651" cy="646803"/>
            </a:xfrm>
            <a:prstGeom prst="rect">
              <a:avLst/>
            </a:prstGeom>
          </p:spPr>
          <p:txBody>
            <a:bodyPr vert="horz" lIns="0" tIns="0" rIns="0" bIns="0" rtlCol="0">
              <a:noAutofit/>
            </a:bodyPr>
            <a:lstStyle>
              <a:lvl1pPr indent="0" algn="ctr">
                <a:lnSpc>
                  <a:spcPct val="100000"/>
                </a:lnSpc>
                <a:spcBef>
                  <a:spcPts val="0"/>
                </a:spcBef>
                <a:spcAft>
                  <a:spcPts val="0"/>
                </a:spcAft>
                <a:buClr>
                  <a:schemeClr val="accent1"/>
                </a:buClr>
                <a:buSzPct val="70000"/>
                <a:buFont typeface="Arial" panose="020B0604020202020204" pitchFamily="34" charset="0"/>
                <a:buChar char="​"/>
                <a:defRPr sz="6000" baseline="30000">
                  <a:solidFill>
                    <a:schemeClr val="accent1"/>
                  </a:solidFill>
                  <a:latin typeface="+mj-lt"/>
                </a:defRPr>
              </a:lvl1pPr>
              <a:lvl2pPr marL="0" indent="0" algn="ctr">
                <a:lnSpc>
                  <a:spcPct val="100000"/>
                </a:lnSpc>
                <a:spcBef>
                  <a:spcPts val="0"/>
                </a:spcBef>
                <a:spcAft>
                  <a:spcPts val="0"/>
                </a:spcAft>
                <a:buClr>
                  <a:schemeClr val="tx1">
                    <a:lumMod val="65000"/>
                    <a:lumOff val="35000"/>
                  </a:schemeClr>
                </a:buClr>
                <a:buSzPct val="70000"/>
                <a:buFont typeface="Arial" panose="020B0604020202020204" pitchFamily="34" charset="0"/>
                <a:buNone/>
                <a:defRPr sz="6000">
                  <a:solidFill>
                    <a:schemeClr val="accent2"/>
                  </a:solidFill>
                </a:defRPr>
              </a:lvl2pPr>
              <a:lvl3pPr marL="0" indent="0" algn="ctr">
                <a:lnSpc>
                  <a:spcPct val="100000"/>
                </a:lnSpc>
                <a:spcBef>
                  <a:spcPts val="0"/>
                </a:spcBef>
                <a:spcAft>
                  <a:spcPts val="0"/>
                </a:spcAft>
                <a:buClr>
                  <a:schemeClr val="tx1">
                    <a:lumMod val="65000"/>
                    <a:lumOff val="35000"/>
                  </a:schemeClr>
                </a:buClr>
                <a:buSzPct val="60000"/>
                <a:buFont typeface="Arial" panose="020B0604020202020204" pitchFamily="34" charset="0"/>
                <a:buChar char="​"/>
                <a:defRPr sz="6000">
                  <a:solidFill>
                    <a:schemeClr val="tx1">
                      <a:lumMod val="65000"/>
                      <a:lumOff val="35000"/>
                    </a:schemeClr>
                  </a:solidFill>
                  <a:latin typeface="+mj-lt"/>
                </a:defRPr>
              </a:lvl3pPr>
              <a:lvl4pPr marL="0" indent="0" algn="ctr">
                <a:lnSpc>
                  <a:spcPct val="100000"/>
                </a:lnSpc>
                <a:spcBef>
                  <a:spcPts val="0"/>
                </a:spcBef>
                <a:spcAft>
                  <a:spcPts val="0"/>
                </a:spcAft>
                <a:buSzPct val="80000"/>
                <a:buFont typeface="Arial" panose="020B0604020202020204" pitchFamily="34" charset="0"/>
                <a:buChar char="​"/>
                <a:tabLst>
                  <a:tab pos="403225" algn="l"/>
                </a:tabLst>
                <a:defRPr sz="6000" baseline="0">
                  <a:latin typeface="+mj-lt"/>
                </a:defRPr>
              </a:lvl4pPr>
              <a:lvl5pPr marL="0" indent="0" algn="ctr">
                <a:lnSpc>
                  <a:spcPct val="100000"/>
                </a:lnSpc>
                <a:spcBef>
                  <a:spcPts val="0"/>
                </a:spcBef>
                <a:spcAft>
                  <a:spcPts val="0"/>
                </a:spcAft>
                <a:buSzPct val="80000"/>
                <a:buFont typeface="Arial" panose="020B0604020202020204" pitchFamily="34" charset="0"/>
                <a:buChar char="​"/>
                <a:defRPr sz="6000" baseline="0">
                  <a:latin typeface="+mj-lt"/>
                </a:defRPr>
              </a:lvl5pPr>
              <a:lvl6pPr marL="0" indent="0">
                <a:lnSpc>
                  <a:spcPct val="94000"/>
                </a:lnSpc>
                <a:spcBef>
                  <a:spcPts val="0"/>
                </a:spcBef>
                <a:spcAft>
                  <a:spcPts val="800"/>
                </a:spcAft>
                <a:buFont typeface="Arial" panose="020B0604020202020204" pitchFamily="34" charset="0"/>
                <a:buChar char="​"/>
                <a:defRPr sz="1600">
                  <a:latin typeface="FreightSansLFPro Med" panose="02000606030000020004" pitchFamily="50" charset="0"/>
                </a:defRPr>
              </a:lvl6pPr>
              <a:lvl7pPr marL="0" indent="0">
                <a:lnSpc>
                  <a:spcPct val="94000"/>
                </a:lnSpc>
                <a:spcBef>
                  <a:spcPts val="500"/>
                </a:spcBef>
                <a:buFont typeface="Arial" panose="020B0604020202020204" pitchFamily="34" charset="0"/>
                <a:buChar char="​"/>
                <a:defRPr sz="1600">
                  <a:solidFill>
                    <a:schemeClr val="tx1">
                      <a:lumMod val="65000"/>
                      <a:lumOff val="35000"/>
                    </a:schemeClr>
                  </a:solidFill>
                  <a:latin typeface="+mj-lt"/>
                </a:defRPr>
              </a:lvl7pPr>
              <a:lvl8pPr marL="0" indent="0">
                <a:lnSpc>
                  <a:spcPct val="107000"/>
                </a:lnSpc>
                <a:spcBef>
                  <a:spcPts val="1600"/>
                </a:spcBef>
                <a:spcAft>
                  <a:spcPts val="600"/>
                </a:spcAft>
                <a:buFont typeface="Arial" panose="020B0604020202020204" pitchFamily="34" charset="0"/>
                <a:buChar char="​"/>
                <a:defRPr sz="1400" b="0" cap="all" spc="300" baseline="0">
                  <a:solidFill>
                    <a:schemeClr val="accent1"/>
                  </a:solidFill>
                  <a:latin typeface="FreightSansLFPro Med" panose="02000606030000020004" pitchFamily="50" charset="0"/>
                </a:defRPr>
              </a:lvl8pPr>
              <a:lvl9pPr marL="0" indent="0">
                <a:lnSpc>
                  <a:spcPct val="50000"/>
                </a:lnSpc>
                <a:spcBef>
                  <a:spcPts val="3000"/>
                </a:spcBef>
                <a:spcAft>
                  <a:spcPts val="0"/>
                </a:spcAft>
                <a:buFont typeface="Arial" panose="020B0604020202020204" pitchFamily="34" charset="0"/>
                <a:buChar char="​"/>
                <a:defRPr sz="8900" spc="-300">
                  <a:solidFill>
                    <a:schemeClr val="accent1"/>
                  </a:solidFill>
                  <a:latin typeface="+mj-lt"/>
                </a:defRPr>
              </a:lvl9pPr>
            </a:lstStyle>
            <a:p>
              <a:pPr defTabSz="914126">
                <a:buClr>
                  <a:srgbClr val="0061A0"/>
                </a:buClr>
                <a:defRPr/>
              </a:pPr>
              <a:r>
                <a:rPr lang="en-US" sz="3599" b="1" baseline="0" dirty="0">
                  <a:solidFill>
                    <a:srgbClr val="0090DA"/>
                  </a:solidFill>
                  <a:latin typeface="Arial"/>
                  <a:ea typeface="Georgia Bold" charset="0"/>
                  <a:cs typeface="Georgia Bold" charset="0"/>
                </a:rPr>
                <a:t>38</a:t>
              </a:r>
              <a:r>
                <a:rPr lang="en-US" sz="2799" b="1" baseline="0" dirty="0">
                  <a:solidFill>
                    <a:srgbClr val="0090DA"/>
                  </a:solidFill>
                  <a:latin typeface="Arial"/>
                  <a:ea typeface="Georgia Bold" charset="0"/>
                  <a:cs typeface="Georgia Bold" charset="0"/>
                </a:rPr>
                <a:t>M</a:t>
              </a:r>
              <a:endParaRPr lang="en-US" sz="3599" b="1" baseline="0" dirty="0">
                <a:solidFill>
                  <a:srgbClr val="0090DA"/>
                </a:solidFill>
                <a:latin typeface="Arial"/>
                <a:ea typeface="Georgia Bold" charset="0"/>
                <a:cs typeface="Georgia Bold" charset="0"/>
              </a:endParaRPr>
            </a:p>
          </p:txBody>
        </p:sp>
      </p:grpSp>
      <p:sp>
        <p:nvSpPr>
          <p:cNvPr id="40" name="Equals 39">
            <a:extLst>
              <a:ext uri="{FF2B5EF4-FFF2-40B4-BE49-F238E27FC236}">
                <a16:creationId xmlns:a16="http://schemas.microsoft.com/office/drawing/2014/main" id="{7459EFDD-C1ED-42CF-8A0A-5EC3435C2931}"/>
              </a:ext>
            </a:extLst>
          </p:cNvPr>
          <p:cNvSpPr/>
          <p:nvPr/>
        </p:nvSpPr>
        <p:spPr>
          <a:xfrm>
            <a:off x="6672208" y="3371812"/>
            <a:ext cx="363860" cy="484299"/>
          </a:xfrm>
          <a:prstGeom prst="mathEqual">
            <a:avLst>
              <a:gd name="adj1" fmla="val 11615"/>
              <a:gd name="adj2" fmla="val 1176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dirty="0">
              <a:solidFill>
                <a:srgbClr val="FFFFFF">
                  <a:lumMod val="75000"/>
                </a:srgbClr>
              </a:solidFill>
              <a:latin typeface="Arial"/>
              <a:cs typeface="Open Sans Bold"/>
            </a:endParaRPr>
          </a:p>
        </p:txBody>
      </p:sp>
    </p:spTree>
    <p:extLst>
      <p:ext uri="{BB962C8B-B14F-4D97-AF65-F5344CB8AC3E}">
        <p14:creationId xmlns:p14="http://schemas.microsoft.com/office/powerpoint/2010/main" val="15141960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491E9E0-5304-476E-82C5-AC0C26B5EF07}"/>
              </a:ext>
            </a:extLst>
          </p:cNvPr>
          <p:cNvSpPr>
            <a:spLocks noGrp="1"/>
          </p:cNvSpPr>
          <p:nvPr>
            <p:ph type="body" sz="quarter" idx="10"/>
          </p:nvPr>
        </p:nvSpPr>
        <p:spPr>
          <a:xfrm>
            <a:off x="458670" y="1600681"/>
            <a:ext cx="11274663" cy="457081"/>
          </a:xfrm>
        </p:spPr>
        <p:txBody>
          <a:bodyPr/>
          <a:lstStyle/>
          <a:p>
            <a:r>
              <a:rPr lang="en-US" dirty="0"/>
              <a:t>Employees can turn to the retail chains they know and trust</a:t>
            </a:r>
          </a:p>
          <a:p>
            <a:endParaRPr lang="en-PH" dirty="0"/>
          </a:p>
        </p:txBody>
      </p:sp>
      <p:sp>
        <p:nvSpPr>
          <p:cNvPr id="2" name="Title 1">
            <a:extLst>
              <a:ext uri="{FF2B5EF4-FFF2-40B4-BE49-F238E27FC236}">
                <a16:creationId xmlns:a16="http://schemas.microsoft.com/office/drawing/2014/main" id="{B4AE8477-5667-4E04-BA35-0FA41D146C8E}"/>
              </a:ext>
            </a:extLst>
          </p:cNvPr>
          <p:cNvSpPr>
            <a:spLocks noGrp="1"/>
          </p:cNvSpPr>
          <p:nvPr>
            <p:ph type="title"/>
          </p:nvPr>
        </p:nvSpPr>
        <p:spPr>
          <a:xfrm>
            <a:off x="458668" y="457975"/>
            <a:ext cx="9990484" cy="457081"/>
          </a:xfrm>
        </p:spPr>
        <p:txBody>
          <a:bodyPr/>
          <a:lstStyle/>
          <a:p>
            <a:r>
              <a:rPr lang="en-US" dirty="0"/>
              <a:t>Superior Vision by MetLife offers access to popular retail chains</a:t>
            </a:r>
            <a:endParaRPr lang="en-PH" dirty="0"/>
          </a:p>
        </p:txBody>
      </p:sp>
      <p:sp>
        <p:nvSpPr>
          <p:cNvPr id="19" name="Rectangle 18">
            <a:extLst>
              <a:ext uri="{FF2B5EF4-FFF2-40B4-BE49-F238E27FC236}">
                <a16:creationId xmlns:a16="http://schemas.microsoft.com/office/drawing/2014/main" id="{CFF13175-B298-42CB-9C77-8D25FE6FDD6D}"/>
              </a:ext>
            </a:extLst>
          </p:cNvPr>
          <p:cNvSpPr/>
          <p:nvPr/>
        </p:nvSpPr>
        <p:spPr>
          <a:xfrm>
            <a:off x="1525192" y="2421154"/>
            <a:ext cx="9141619" cy="37561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100" dirty="0">
              <a:solidFill>
                <a:srgbClr val="000000"/>
              </a:solidFill>
              <a:latin typeface="Arial"/>
              <a:cs typeface="Open Sans Bold"/>
            </a:endParaRPr>
          </a:p>
        </p:txBody>
      </p:sp>
      <p:sp>
        <p:nvSpPr>
          <p:cNvPr id="20" name="Rectangle 19">
            <a:extLst>
              <a:ext uri="{FF2B5EF4-FFF2-40B4-BE49-F238E27FC236}">
                <a16:creationId xmlns:a16="http://schemas.microsoft.com/office/drawing/2014/main" id="{11F28A2F-579A-4489-8ED9-9BA8794F4296}"/>
              </a:ext>
            </a:extLst>
          </p:cNvPr>
          <p:cNvSpPr/>
          <p:nvPr/>
        </p:nvSpPr>
        <p:spPr>
          <a:xfrm>
            <a:off x="1525192" y="1890257"/>
            <a:ext cx="9141618" cy="530898"/>
          </a:xfrm>
          <a:prstGeom prst="rect">
            <a:avLst/>
          </a:prstGeom>
          <a:solidFill>
            <a:schemeClr val="accent1"/>
          </a:solidFill>
        </p:spPr>
        <p:txBody>
          <a:bodyPr wrap="square" anchor="ctr">
            <a:noAutofit/>
          </a:bodyPr>
          <a:lstStyle/>
          <a:p>
            <a:pPr algn="ctr" defTabSz="914126"/>
            <a:r>
              <a:rPr lang="en-US" sz="1600" b="1" dirty="0">
                <a:solidFill>
                  <a:srgbClr val="FFFFFF"/>
                </a:solidFill>
                <a:latin typeface="Arial"/>
              </a:rPr>
              <a:t>Superior Vision by MetLife includes:</a:t>
            </a:r>
          </a:p>
        </p:txBody>
      </p:sp>
      <p:cxnSp>
        <p:nvCxnSpPr>
          <p:cNvPr id="21" name="Straight Connector 20">
            <a:extLst>
              <a:ext uri="{FF2B5EF4-FFF2-40B4-BE49-F238E27FC236}">
                <a16:creationId xmlns:a16="http://schemas.microsoft.com/office/drawing/2014/main" id="{60067CEB-7AA2-43E3-89BA-4006D5FBDABE}"/>
              </a:ext>
            </a:extLst>
          </p:cNvPr>
          <p:cNvCxnSpPr>
            <a:cxnSpLocks/>
          </p:cNvCxnSpPr>
          <p:nvPr/>
        </p:nvCxnSpPr>
        <p:spPr>
          <a:xfrm flipV="1">
            <a:off x="4610488" y="2585944"/>
            <a:ext cx="0" cy="3473815"/>
          </a:xfrm>
          <a:prstGeom prst="line">
            <a:avLst/>
          </a:prstGeom>
          <a:ln w="12700" cmpd="sng">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2984392-8EC2-4598-B810-21BE33D7C9C5}"/>
              </a:ext>
            </a:extLst>
          </p:cNvPr>
          <p:cNvCxnSpPr>
            <a:cxnSpLocks/>
          </p:cNvCxnSpPr>
          <p:nvPr/>
        </p:nvCxnSpPr>
        <p:spPr>
          <a:xfrm flipV="1">
            <a:off x="7581515" y="2585944"/>
            <a:ext cx="0" cy="3473815"/>
          </a:xfrm>
          <a:prstGeom prst="line">
            <a:avLst/>
          </a:prstGeom>
          <a:ln w="12700" cmpd="sng">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2" name="Isosceles Triangle 31">
            <a:extLst>
              <a:ext uri="{FF2B5EF4-FFF2-40B4-BE49-F238E27FC236}">
                <a16:creationId xmlns:a16="http://schemas.microsoft.com/office/drawing/2014/main" id="{EDCE31EE-B85C-42E4-8129-A7876AF90D3F}"/>
              </a:ext>
            </a:extLst>
          </p:cNvPr>
          <p:cNvSpPr>
            <a:spLocks/>
          </p:cNvSpPr>
          <p:nvPr/>
        </p:nvSpPr>
        <p:spPr>
          <a:xfrm rot="10800000">
            <a:off x="5846179" y="2421487"/>
            <a:ext cx="499645" cy="180189"/>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9pPr>
          </a:lstStyle>
          <a:p>
            <a:pPr algn="ctr" defTabSz="914126">
              <a:defRPr/>
            </a:pPr>
            <a:endParaRPr lang="en-US" sz="1999">
              <a:solidFill>
                <a:srgbClr val="FFFFFF"/>
              </a:solidFill>
              <a:cs typeface="Open Sans Bold"/>
            </a:endParaRPr>
          </a:p>
        </p:txBody>
      </p:sp>
      <p:sp>
        <p:nvSpPr>
          <p:cNvPr id="25" name="Rectangle 24">
            <a:extLst>
              <a:ext uri="{FF2B5EF4-FFF2-40B4-BE49-F238E27FC236}">
                <a16:creationId xmlns:a16="http://schemas.microsoft.com/office/drawing/2014/main" id="{5553284B-0906-4A18-8B8C-C9188F81B431}"/>
              </a:ext>
            </a:extLst>
          </p:cNvPr>
          <p:cNvSpPr/>
          <p:nvPr/>
        </p:nvSpPr>
        <p:spPr>
          <a:xfrm>
            <a:off x="2412757" y="2661794"/>
            <a:ext cx="1802929" cy="3692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182832" bIns="0" rtlCol="0" anchor="t" anchorCtr="0">
            <a:spAutoFit/>
          </a:bodyPr>
          <a:lstStyle/>
          <a:p>
            <a:pPr marL="0" lvl="1" defTabSz="456621" fontAlgn="base">
              <a:spcAft>
                <a:spcPts val="2799"/>
              </a:spcAft>
            </a:pPr>
            <a:r>
              <a:rPr lang="en-US" sz="1200" dirty="0">
                <a:solidFill>
                  <a:srgbClr val="000000"/>
                </a:solidFill>
                <a:latin typeface="Arial" panose="020B0604020202020204" pitchFamily="34" charset="0"/>
                <a:ea typeface="MetLife Circular Light" charset="0"/>
                <a:cs typeface="Arial" panose="020B0604020202020204" pitchFamily="34" charset="0"/>
              </a:rPr>
              <a:t>America’s Best Contacts &amp; Eyeglasses</a:t>
            </a:r>
          </a:p>
        </p:txBody>
      </p:sp>
      <p:pic>
        <p:nvPicPr>
          <p:cNvPr id="43" name="Graphic 42">
            <a:extLst>
              <a:ext uri="{FF2B5EF4-FFF2-40B4-BE49-F238E27FC236}">
                <a16:creationId xmlns:a16="http://schemas.microsoft.com/office/drawing/2014/main" id="{8E93E79D-0073-4877-9B3D-804D046BDB8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82272" y="2709288"/>
            <a:ext cx="274249" cy="274249"/>
          </a:xfrm>
          <a:prstGeom prst="rect">
            <a:avLst/>
          </a:prstGeom>
        </p:spPr>
      </p:pic>
      <p:pic>
        <p:nvPicPr>
          <p:cNvPr id="44" name="Graphic 43">
            <a:extLst>
              <a:ext uri="{FF2B5EF4-FFF2-40B4-BE49-F238E27FC236}">
                <a16:creationId xmlns:a16="http://schemas.microsoft.com/office/drawing/2014/main" id="{C72C7987-698D-41EA-BBDA-1681CB37C28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82272" y="3348534"/>
            <a:ext cx="274249" cy="274249"/>
          </a:xfrm>
          <a:prstGeom prst="rect">
            <a:avLst/>
          </a:prstGeom>
        </p:spPr>
      </p:pic>
      <p:sp>
        <p:nvSpPr>
          <p:cNvPr id="35" name="Rectangle 34">
            <a:extLst>
              <a:ext uri="{FF2B5EF4-FFF2-40B4-BE49-F238E27FC236}">
                <a16:creationId xmlns:a16="http://schemas.microsoft.com/office/drawing/2014/main" id="{1F4F1752-CB4A-4740-A44C-9AA14A8777EA}"/>
              </a:ext>
            </a:extLst>
          </p:cNvPr>
          <p:cNvSpPr/>
          <p:nvPr/>
        </p:nvSpPr>
        <p:spPr>
          <a:xfrm>
            <a:off x="2412757" y="3393348"/>
            <a:ext cx="1802929" cy="1846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91416" bIns="0" rtlCol="0" anchor="t" anchorCtr="0">
            <a:spAutoFit/>
          </a:bodyPr>
          <a:lstStyle/>
          <a:p>
            <a:pPr marL="0" lvl="1" defTabSz="456621" fontAlgn="base">
              <a:spcAft>
                <a:spcPts val="2799"/>
              </a:spcAft>
            </a:pPr>
            <a:r>
              <a:rPr lang="en-US" sz="1200" dirty="0">
                <a:solidFill>
                  <a:srgbClr val="000000"/>
                </a:solidFill>
                <a:latin typeface="Arial" panose="020B0604020202020204" pitchFamily="34" charset="0"/>
                <a:ea typeface="MetLife Circular Light" charset="0"/>
                <a:cs typeface="Arial" panose="020B0604020202020204" pitchFamily="34" charset="0"/>
              </a:rPr>
              <a:t>Cohen’s Fashion Optical</a:t>
            </a:r>
          </a:p>
        </p:txBody>
      </p:sp>
      <p:pic>
        <p:nvPicPr>
          <p:cNvPr id="46" name="Graphic 45">
            <a:extLst>
              <a:ext uri="{FF2B5EF4-FFF2-40B4-BE49-F238E27FC236}">
                <a16:creationId xmlns:a16="http://schemas.microsoft.com/office/drawing/2014/main" id="{3494A70C-2A41-4BC6-954F-ED70F4371BB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82272" y="4532037"/>
            <a:ext cx="274249" cy="274249"/>
          </a:xfrm>
          <a:prstGeom prst="rect">
            <a:avLst/>
          </a:prstGeom>
        </p:spPr>
      </p:pic>
      <p:sp>
        <p:nvSpPr>
          <p:cNvPr id="37" name="Rectangle 36">
            <a:extLst>
              <a:ext uri="{FF2B5EF4-FFF2-40B4-BE49-F238E27FC236}">
                <a16:creationId xmlns:a16="http://schemas.microsoft.com/office/drawing/2014/main" id="{9AEB9D45-A146-4CAE-B76F-7DD3FDC5D302}"/>
              </a:ext>
            </a:extLst>
          </p:cNvPr>
          <p:cNvSpPr/>
          <p:nvPr/>
        </p:nvSpPr>
        <p:spPr>
          <a:xfrm>
            <a:off x="2412757" y="4576852"/>
            <a:ext cx="1802929" cy="1846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182832" bIns="0" rtlCol="0" anchor="t" anchorCtr="0">
            <a:spAutoFit/>
          </a:bodyPr>
          <a:lstStyle/>
          <a:p>
            <a:pPr marL="0" lvl="1" defTabSz="456621" fontAlgn="base">
              <a:spcAft>
                <a:spcPts val="2799"/>
              </a:spcAft>
            </a:pPr>
            <a:r>
              <a:rPr lang="en-US" sz="1200" dirty="0">
                <a:solidFill>
                  <a:srgbClr val="000000"/>
                </a:solidFill>
                <a:latin typeface="Arial" panose="020B0604020202020204" pitchFamily="34" charset="0"/>
                <a:ea typeface="MetLife Circular Light" charset="0"/>
                <a:cs typeface="Arial" panose="020B0604020202020204" pitchFamily="34" charset="0"/>
              </a:rPr>
              <a:t>Contacts Direct</a:t>
            </a:r>
          </a:p>
        </p:txBody>
      </p:sp>
      <p:pic>
        <p:nvPicPr>
          <p:cNvPr id="45" name="Graphic 44">
            <a:extLst>
              <a:ext uri="{FF2B5EF4-FFF2-40B4-BE49-F238E27FC236}">
                <a16:creationId xmlns:a16="http://schemas.microsoft.com/office/drawing/2014/main" id="{FDD7C90C-FFD9-4381-8F8B-3BDAA713B3D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82272" y="3940286"/>
            <a:ext cx="274249" cy="274249"/>
          </a:xfrm>
          <a:prstGeom prst="rect">
            <a:avLst/>
          </a:prstGeom>
        </p:spPr>
      </p:pic>
      <p:sp>
        <p:nvSpPr>
          <p:cNvPr id="36" name="Rectangle 35">
            <a:extLst>
              <a:ext uri="{FF2B5EF4-FFF2-40B4-BE49-F238E27FC236}">
                <a16:creationId xmlns:a16="http://schemas.microsoft.com/office/drawing/2014/main" id="{9CDC8521-2201-454B-AD83-1F632514B31D}"/>
              </a:ext>
            </a:extLst>
          </p:cNvPr>
          <p:cNvSpPr/>
          <p:nvPr/>
        </p:nvSpPr>
        <p:spPr>
          <a:xfrm>
            <a:off x="2412757" y="3985100"/>
            <a:ext cx="1802929" cy="1846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182832" bIns="0" rtlCol="0" anchor="t" anchorCtr="0">
            <a:spAutoFit/>
          </a:bodyPr>
          <a:lstStyle/>
          <a:p>
            <a:pPr marL="0" lvl="1" defTabSz="456621" fontAlgn="base">
              <a:spcAft>
                <a:spcPts val="2799"/>
              </a:spcAft>
            </a:pPr>
            <a:r>
              <a:rPr lang="en-US" sz="1200" dirty="0">
                <a:solidFill>
                  <a:srgbClr val="000000"/>
                </a:solidFill>
                <a:latin typeface="Arial" panose="020B0604020202020204" pitchFamily="34" charset="0"/>
                <a:ea typeface="MetLife Circular Light" charset="0"/>
                <a:cs typeface="Arial" panose="020B0604020202020204" pitchFamily="34" charset="0"/>
              </a:rPr>
              <a:t>Costco Optical</a:t>
            </a:r>
          </a:p>
        </p:txBody>
      </p:sp>
      <p:pic>
        <p:nvPicPr>
          <p:cNvPr id="47" name="Graphic 46">
            <a:extLst>
              <a:ext uri="{FF2B5EF4-FFF2-40B4-BE49-F238E27FC236}">
                <a16:creationId xmlns:a16="http://schemas.microsoft.com/office/drawing/2014/main" id="{16830299-B8C7-4B2D-A3E9-FAA002F5E3C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82272" y="5123789"/>
            <a:ext cx="274249" cy="274249"/>
          </a:xfrm>
          <a:prstGeom prst="rect">
            <a:avLst/>
          </a:prstGeom>
        </p:spPr>
      </p:pic>
      <p:sp>
        <p:nvSpPr>
          <p:cNvPr id="38" name="Rectangle 37">
            <a:extLst>
              <a:ext uri="{FF2B5EF4-FFF2-40B4-BE49-F238E27FC236}">
                <a16:creationId xmlns:a16="http://schemas.microsoft.com/office/drawing/2014/main" id="{0483107D-D41B-4990-9140-709CFBFCA312}"/>
              </a:ext>
            </a:extLst>
          </p:cNvPr>
          <p:cNvSpPr/>
          <p:nvPr/>
        </p:nvSpPr>
        <p:spPr>
          <a:xfrm>
            <a:off x="2412757" y="5168604"/>
            <a:ext cx="1802929" cy="1846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182832" bIns="0" rtlCol="0" anchor="t" anchorCtr="0">
            <a:spAutoFit/>
          </a:bodyPr>
          <a:lstStyle/>
          <a:p>
            <a:pPr marL="0" lvl="1" defTabSz="456621" fontAlgn="base">
              <a:spcAft>
                <a:spcPts val="2799"/>
              </a:spcAft>
            </a:pPr>
            <a:r>
              <a:rPr lang="en-US" sz="1200" dirty="0">
                <a:solidFill>
                  <a:srgbClr val="000000"/>
                </a:solidFill>
                <a:latin typeface="Arial" panose="020B0604020202020204" pitchFamily="34" charset="0"/>
                <a:ea typeface="MetLife Circular Light" charset="0"/>
                <a:cs typeface="Arial" panose="020B0604020202020204" pitchFamily="34" charset="0"/>
              </a:rPr>
              <a:t>CVS Optical</a:t>
            </a:r>
          </a:p>
        </p:txBody>
      </p:sp>
      <p:sp>
        <p:nvSpPr>
          <p:cNvPr id="26" name="Rectangle 25">
            <a:extLst>
              <a:ext uri="{FF2B5EF4-FFF2-40B4-BE49-F238E27FC236}">
                <a16:creationId xmlns:a16="http://schemas.microsoft.com/office/drawing/2014/main" id="{E79D1EE6-4855-4CCD-B955-2CEE0159350D}"/>
              </a:ext>
            </a:extLst>
          </p:cNvPr>
          <p:cNvSpPr/>
          <p:nvPr/>
        </p:nvSpPr>
        <p:spPr>
          <a:xfrm>
            <a:off x="5420014" y="2754103"/>
            <a:ext cx="1802929" cy="1846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182832" bIns="0" rtlCol="0" anchor="t" anchorCtr="0">
            <a:spAutoFit/>
          </a:bodyPr>
          <a:lstStyle/>
          <a:p>
            <a:pPr marL="0" lvl="1" defTabSz="456621" fontAlgn="base">
              <a:spcAft>
                <a:spcPts val="2799"/>
              </a:spcAft>
            </a:pPr>
            <a:r>
              <a:rPr lang="en-US" sz="1200" dirty="0">
                <a:solidFill>
                  <a:srgbClr val="000000"/>
                </a:solidFill>
                <a:latin typeface="Arial" panose="020B0604020202020204" pitchFamily="34" charset="0"/>
                <a:ea typeface="MetLife Circular Light" charset="0"/>
                <a:cs typeface="Arial" panose="020B0604020202020204" pitchFamily="34" charset="0"/>
              </a:rPr>
              <a:t>Eyeglass World</a:t>
            </a:r>
          </a:p>
        </p:txBody>
      </p:sp>
      <p:pic>
        <p:nvPicPr>
          <p:cNvPr id="48" name="Graphic 47">
            <a:extLst>
              <a:ext uri="{FF2B5EF4-FFF2-40B4-BE49-F238E27FC236}">
                <a16:creationId xmlns:a16="http://schemas.microsoft.com/office/drawing/2014/main" id="{42FF080F-26F7-4F1B-B5F5-8EDFA8C3A22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53299" y="2709288"/>
            <a:ext cx="274249" cy="274249"/>
          </a:xfrm>
          <a:prstGeom prst="rect">
            <a:avLst/>
          </a:prstGeom>
        </p:spPr>
      </p:pic>
      <p:pic>
        <p:nvPicPr>
          <p:cNvPr id="49" name="Graphic 48">
            <a:extLst>
              <a:ext uri="{FF2B5EF4-FFF2-40B4-BE49-F238E27FC236}">
                <a16:creationId xmlns:a16="http://schemas.microsoft.com/office/drawing/2014/main" id="{5A035F9E-B7C9-4896-9BC3-4DDCE532ECD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53299" y="3348534"/>
            <a:ext cx="274249" cy="274249"/>
          </a:xfrm>
          <a:prstGeom prst="rect">
            <a:avLst/>
          </a:prstGeom>
        </p:spPr>
      </p:pic>
      <p:sp>
        <p:nvSpPr>
          <p:cNvPr id="60" name="Rectangle 59">
            <a:extLst>
              <a:ext uri="{FF2B5EF4-FFF2-40B4-BE49-F238E27FC236}">
                <a16:creationId xmlns:a16="http://schemas.microsoft.com/office/drawing/2014/main" id="{2896272F-F858-47D4-B39C-69DFA59ECAE1}"/>
              </a:ext>
            </a:extLst>
          </p:cNvPr>
          <p:cNvSpPr/>
          <p:nvPr/>
        </p:nvSpPr>
        <p:spPr>
          <a:xfrm>
            <a:off x="5435776" y="3393348"/>
            <a:ext cx="1802929" cy="1846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182832" bIns="0" rtlCol="0" anchor="t" anchorCtr="0">
            <a:spAutoFit/>
          </a:bodyPr>
          <a:lstStyle/>
          <a:p>
            <a:pPr marL="0" lvl="1" defTabSz="456621" fontAlgn="base">
              <a:spcAft>
                <a:spcPts val="2799"/>
              </a:spcAft>
            </a:pPr>
            <a:r>
              <a:rPr lang="en-US" sz="1200" dirty="0" err="1">
                <a:solidFill>
                  <a:srgbClr val="000000"/>
                </a:solidFill>
                <a:latin typeface="Arial" panose="020B0604020202020204" pitchFamily="34" charset="0"/>
                <a:ea typeface="MetLife Circular Light" charset="0"/>
                <a:cs typeface="Arial" panose="020B0604020202020204" pitchFamily="34" charset="0"/>
              </a:rPr>
              <a:t>Eyemart</a:t>
            </a:r>
            <a:r>
              <a:rPr lang="en-US" sz="1200" dirty="0">
                <a:solidFill>
                  <a:srgbClr val="000000"/>
                </a:solidFill>
                <a:latin typeface="Arial" panose="020B0604020202020204" pitchFamily="34" charset="0"/>
                <a:ea typeface="MetLife Circular Light" charset="0"/>
                <a:cs typeface="Arial" panose="020B0604020202020204" pitchFamily="34" charset="0"/>
              </a:rPr>
              <a:t> Express</a:t>
            </a:r>
          </a:p>
        </p:txBody>
      </p:sp>
      <p:pic>
        <p:nvPicPr>
          <p:cNvPr id="51" name="Graphic 50">
            <a:extLst>
              <a:ext uri="{FF2B5EF4-FFF2-40B4-BE49-F238E27FC236}">
                <a16:creationId xmlns:a16="http://schemas.microsoft.com/office/drawing/2014/main" id="{D6027138-91A8-49E0-A13A-C5120507C24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53299" y="4532037"/>
            <a:ext cx="274249" cy="274249"/>
          </a:xfrm>
          <a:prstGeom prst="rect">
            <a:avLst/>
          </a:prstGeom>
        </p:spPr>
      </p:pic>
      <p:sp>
        <p:nvSpPr>
          <p:cNvPr id="63" name="Rectangle 62">
            <a:extLst>
              <a:ext uri="{FF2B5EF4-FFF2-40B4-BE49-F238E27FC236}">
                <a16:creationId xmlns:a16="http://schemas.microsoft.com/office/drawing/2014/main" id="{8AB20A08-8955-4332-B2AD-E221CBBBEFE6}"/>
              </a:ext>
            </a:extLst>
          </p:cNvPr>
          <p:cNvSpPr/>
          <p:nvPr/>
        </p:nvSpPr>
        <p:spPr>
          <a:xfrm>
            <a:off x="5435776" y="4576852"/>
            <a:ext cx="1802929" cy="1846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182832" bIns="0" rtlCol="0" anchor="t" anchorCtr="0">
            <a:spAutoFit/>
          </a:bodyPr>
          <a:lstStyle/>
          <a:p>
            <a:pPr marL="0" lvl="1" defTabSz="456621" fontAlgn="base">
              <a:spcAft>
                <a:spcPts val="2799"/>
              </a:spcAft>
            </a:pPr>
            <a:r>
              <a:rPr lang="en-US" sz="1200" b="1" dirty="0" err="1">
                <a:solidFill>
                  <a:srgbClr val="000000"/>
                </a:solidFill>
                <a:latin typeface="Arial" panose="020B0604020202020204" pitchFamily="34" charset="0"/>
                <a:ea typeface="MetLife Circular Light" charset="0"/>
                <a:cs typeface="Arial" panose="020B0604020202020204" pitchFamily="34" charset="0"/>
              </a:rPr>
              <a:t>LensCrafters</a:t>
            </a:r>
            <a:endParaRPr lang="en-US" sz="1200" b="1" dirty="0">
              <a:solidFill>
                <a:srgbClr val="000000"/>
              </a:solidFill>
              <a:latin typeface="Arial" panose="020B0604020202020204" pitchFamily="34" charset="0"/>
              <a:ea typeface="MetLife Circular Light" charset="0"/>
              <a:cs typeface="Arial" panose="020B0604020202020204" pitchFamily="34" charset="0"/>
            </a:endParaRPr>
          </a:p>
        </p:txBody>
      </p:sp>
      <p:pic>
        <p:nvPicPr>
          <p:cNvPr id="50" name="Graphic 49">
            <a:extLst>
              <a:ext uri="{FF2B5EF4-FFF2-40B4-BE49-F238E27FC236}">
                <a16:creationId xmlns:a16="http://schemas.microsoft.com/office/drawing/2014/main" id="{547642A4-D658-430A-83A5-7C8562BB5B9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53299" y="3940286"/>
            <a:ext cx="274249" cy="274249"/>
          </a:xfrm>
          <a:prstGeom prst="rect">
            <a:avLst/>
          </a:prstGeom>
        </p:spPr>
      </p:pic>
      <p:sp>
        <p:nvSpPr>
          <p:cNvPr id="62" name="Rectangle 61">
            <a:extLst>
              <a:ext uri="{FF2B5EF4-FFF2-40B4-BE49-F238E27FC236}">
                <a16:creationId xmlns:a16="http://schemas.microsoft.com/office/drawing/2014/main" id="{8E590B53-5DA9-4E02-8526-B5E838D5A226}"/>
              </a:ext>
            </a:extLst>
          </p:cNvPr>
          <p:cNvSpPr/>
          <p:nvPr/>
        </p:nvSpPr>
        <p:spPr>
          <a:xfrm>
            <a:off x="5435776" y="3985100"/>
            <a:ext cx="1802929" cy="1846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182832" bIns="0" rtlCol="0" anchor="t" anchorCtr="0">
            <a:spAutoFit/>
          </a:bodyPr>
          <a:lstStyle/>
          <a:p>
            <a:pPr marL="0" lvl="1" defTabSz="456621" fontAlgn="base">
              <a:spcAft>
                <a:spcPts val="2799"/>
              </a:spcAft>
            </a:pPr>
            <a:r>
              <a:rPr lang="en-US" sz="1200" dirty="0">
                <a:solidFill>
                  <a:srgbClr val="000000"/>
                </a:solidFill>
                <a:latin typeface="Arial" panose="020B0604020202020204" pitchFamily="34" charset="0"/>
                <a:ea typeface="MetLife Circular Light" charset="0"/>
                <a:cs typeface="Arial" panose="020B0604020202020204" pitchFamily="34" charset="0"/>
              </a:rPr>
              <a:t>JC Penny Optical </a:t>
            </a:r>
          </a:p>
        </p:txBody>
      </p:sp>
      <p:pic>
        <p:nvPicPr>
          <p:cNvPr id="53" name="Graphic 52">
            <a:extLst>
              <a:ext uri="{FF2B5EF4-FFF2-40B4-BE49-F238E27FC236}">
                <a16:creationId xmlns:a16="http://schemas.microsoft.com/office/drawing/2014/main" id="{711FD196-FCDD-42EE-9F5F-E1A195145B6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53299" y="5715540"/>
            <a:ext cx="274249" cy="274249"/>
          </a:xfrm>
          <a:prstGeom prst="rect">
            <a:avLst/>
          </a:prstGeom>
        </p:spPr>
      </p:pic>
      <p:sp>
        <p:nvSpPr>
          <p:cNvPr id="65" name="Rectangle 64">
            <a:extLst>
              <a:ext uri="{FF2B5EF4-FFF2-40B4-BE49-F238E27FC236}">
                <a16:creationId xmlns:a16="http://schemas.microsoft.com/office/drawing/2014/main" id="{D9C53F13-C6B1-4BDF-B082-6E48761DD318}"/>
              </a:ext>
            </a:extLst>
          </p:cNvPr>
          <p:cNvSpPr/>
          <p:nvPr/>
        </p:nvSpPr>
        <p:spPr>
          <a:xfrm>
            <a:off x="5435776" y="5760355"/>
            <a:ext cx="1802929" cy="1846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182832" bIns="0" rtlCol="0" anchor="t" anchorCtr="0">
            <a:spAutoFit/>
          </a:bodyPr>
          <a:lstStyle/>
          <a:p>
            <a:pPr marL="0" lvl="1" defTabSz="456621" fontAlgn="base">
              <a:spcAft>
                <a:spcPts val="2799"/>
              </a:spcAft>
            </a:pPr>
            <a:r>
              <a:rPr lang="en-US" sz="1200" dirty="0">
                <a:solidFill>
                  <a:srgbClr val="000000"/>
                </a:solidFill>
                <a:latin typeface="Arial" panose="020B0604020202020204" pitchFamily="34" charset="0"/>
                <a:ea typeface="MetLife Circular Light" charset="0"/>
                <a:cs typeface="Arial" panose="020B0604020202020204" pitchFamily="34" charset="0"/>
              </a:rPr>
              <a:t>Pearle Vision</a:t>
            </a:r>
          </a:p>
        </p:txBody>
      </p:sp>
      <p:pic>
        <p:nvPicPr>
          <p:cNvPr id="52" name="Graphic 51">
            <a:extLst>
              <a:ext uri="{FF2B5EF4-FFF2-40B4-BE49-F238E27FC236}">
                <a16:creationId xmlns:a16="http://schemas.microsoft.com/office/drawing/2014/main" id="{18A5F3E2-5E0A-4F68-B946-50B2E733F58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53299" y="5123789"/>
            <a:ext cx="274249" cy="274249"/>
          </a:xfrm>
          <a:prstGeom prst="rect">
            <a:avLst/>
          </a:prstGeom>
        </p:spPr>
      </p:pic>
      <p:sp>
        <p:nvSpPr>
          <p:cNvPr id="64" name="Rectangle 63">
            <a:extLst>
              <a:ext uri="{FF2B5EF4-FFF2-40B4-BE49-F238E27FC236}">
                <a16:creationId xmlns:a16="http://schemas.microsoft.com/office/drawing/2014/main" id="{E86A532B-3295-49DE-97EB-5A33A0FD5DAC}"/>
              </a:ext>
            </a:extLst>
          </p:cNvPr>
          <p:cNvSpPr/>
          <p:nvPr/>
        </p:nvSpPr>
        <p:spPr>
          <a:xfrm>
            <a:off x="5435776" y="5168604"/>
            <a:ext cx="1802929" cy="1846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182832" bIns="0" rtlCol="0" anchor="t" anchorCtr="0">
            <a:spAutoFit/>
          </a:bodyPr>
          <a:lstStyle/>
          <a:p>
            <a:pPr marL="0" lvl="1" defTabSz="456621" fontAlgn="base">
              <a:spcAft>
                <a:spcPts val="2799"/>
              </a:spcAft>
            </a:pPr>
            <a:r>
              <a:rPr lang="en-US" sz="1200" dirty="0" err="1">
                <a:solidFill>
                  <a:srgbClr val="000000"/>
                </a:solidFill>
                <a:latin typeface="Arial" panose="020B0604020202020204" pitchFamily="34" charset="0"/>
                <a:ea typeface="MetLife Circular Light" charset="0"/>
                <a:cs typeface="Arial" panose="020B0604020202020204" pitchFamily="34" charset="0"/>
              </a:rPr>
              <a:t>MyEyeDr</a:t>
            </a:r>
            <a:r>
              <a:rPr lang="en-US" sz="1200" dirty="0">
                <a:solidFill>
                  <a:srgbClr val="000000"/>
                </a:solidFill>
                <a:latin typeface="Arial" panose="020B0604020202020204" pitchFamily="34" charset="0"/>
                <a:ea typeface="MetLife Circular Light" charset="0"/>
                <a:cs typeface="Arial" panose="020B0604020202020204" pitchFamily="34" charset="0"/>
              </a:rPr>
              <a:t>.</a:t>
            </a:r>
          </a:p>
        </p:txBody>
      </p:sp>
      <p:sp>
        <p:nvSpPr>
          <p:cNvPr id="27" name="Rectangle 26">
            <a:extLst>
              <a:ext uri="{FF2B5EF4-FFF2-40B4-BE49-F238E27FC236}">
                <a16:creationId xmlns:a16="http://schemas.microsoft.com/office/drawing/2014/main" id="{C46EDDC0-FC26-441A-80D8-2B69FCD8E4CF}"/>
              </a:ext>
            </a:extLst>
          </p:cNvPr>
          <p:cNvSpPr/>
          <p:nvPr/>
        </p:nvSpPr>
        <p:spPr>
          <a:xfrm>
            <a:off x="8500164" y="2754103"/>
            <a:ext cx="1508747" cy="1846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182832" bIns="0" rtlCol="0" anchor="t" anchorCtr="0">
            <a:spAutoFit/>
          </a:bodyPr>
          <a:lstStyle/>
          <a:p>
            <a:pPr marL="0" lvl="1" defTabSz="456621" fontAlgn="base">
              <a:spcAft>
                <a:spcPts val="2799"/>
              </a:spcAft>
            </a:pPr>
            <a:r>
              <a:rPr lang="en-US" sz="1200" dirty="0">
                <a:solidFill>
                  <a:srgbClr val="000000"/>
                </a:solidFill>
                <a:latin typeface="Arial" panose="020B0604020202020204" pitchFamily="34" charset="0"/>
                <a:ea typeface="MetLife Circular Light" charset="0"/>
                <a:cs typeface="Arial" panose="020B0604020202020204" pitchFamily="34" charset="0"/>
              </a:rPr>
              <a:t>Sam’s Club</a:t>
            </a:r>
          </a:p>
        </p:txBody>
      </p:sp>
      <p:pic>
        <p:nvPicPr>
          <p:cNvPr id="54" name="Graphic 53">
            <a:extLst>
              <a:ext uri="{FF2B5EF4-FFF2-40B4-BE49-F238E27FC236}">
                <a16:creationId xmlns:a16="http://schemas.microsoft.com/office/drawing/2014/main" id="{86CF82D9-9DC4-4312-AC5C-0F8913E31DC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65194" y="2709288"/>
            <a:ext cx="274249" cy="274249"/>
          </a:xfrm>
          <a:prstGeom prst="rect">
            <a:avLst/>
          </a:prstGeom>
        </p:spPr>
      </p:pic>
      <p:pic>
        <p:nvPicPr>
          <p:cNvPr id="55" name="Graphic 54">
            <a:extLst>
              <a:ext uri="{FF2B5EF4-FFF2-40B4-BE49-F238E27FC236}">
                <a16:creationId xmlns:a16="http://schemas.microsoft.com/office/drawing/2014/main" id="{E962B795-606C-448E-85EC-87C87C2E44C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65194" y="3348534"/>
            <a:ext cx="274249" cy="274249"/>
          </a:xfrm>
          <a:prstGeom prst="rect">
            <a:avLst/>
          </a:prstGeom>
        </p:spPr>
      </p:pic>
      <p:sp>
        <p:nvSpPr>
          <p:cNvPr id="66" name="Rectangle 65">
            <a:extLst>
              <a:ext uri="{FF2B5EF4-FFF2-40B4-BE49-F238E27FC236}">
                <a16:creationId xmlns:a16="http://schemas.microsoft.com/office/drawing/2014/main" id="{EF52766A-305A-4147-9F3A-6460BC938C63}"/>
              </a:ext>
            </a:extLst>
          </p:cNvPr>
          <p:cNvSpPr/>
          <p:nvPr/>
        </p:nvSpPr>
        <p:spPr>
          <a:xfrm>
            <a:off x="8500164" y="3393348"/>
            <a:ext cx="1508747" cy="1846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182832" bIns="0" rtlCol="0" anchor="t" anchorCtr="0">
            <a:spAutoFit/>
          </a:bodyPr>
          <a:lstStyle/>
          <a:p>
            <a:pPr marL="0" lvl="1" defTabSz="456621" fontAlgn="base">
              <a:spcAft>
                <a:spcPts val="2799"/>
              </a:spcAft>
            </a:pPr>
            <a:r>
              <a:rPr lang="en-US" sz="1200" dirty="0">
                <a:solidFill>
                  <a:srgbClr val="000000"/>
                </a:solidFill>
                <a:latin typeface="Arial" panose="020B0604020202020204" pitchFamily="34" charset="0"/>
                <a:ea typeface="MetLife Circular Light" charset="0"/>
                <a:cs typeface="Arial" panose="020B0604020202020204" pitchFamily="34" charset="0"/>
              </a:rPr>
              <a:t>Stanton Optical </a:t>
            </a:r>
          </a:p>
        </p:txBody>
      </p:sp>
      <p:pic>
        <p:nvPicPr>
          <p:cNvPr id="57" name="Graphic 56">
            <a:extLst>
              <a:ext uri="{FF2B5EF4-FFF2-40B4-BE49-F238E27FC236}">
                <a16:creationId xmlns:a16="http://schemas.microsoft.com/office/drawing/2014/main" id="{65C5EBF8-D144-4EEB-BEA1-B422B72DEFC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65194" y="4532037"/>
            <a:ext cx="274249" cy="274249"/>
          </a:xfrm>
          <a:prstGeom prst="rect">
            <a:avLst/>
          </a:prstGeom>
        </p:spPr>
      </p:pic>
      <p:sp>
        <p:nvSpPr>
          <p:cNvPr id="67" name="Rectangle 66">
            <a:extLst>
              <a:ext uri="{FF2B5EF4-FFF2-40B4-BE49-F238E27FC236}">
                <a16:creationId xmlns:a16="http://schemas.microsoft.com/office/drawing/2014/main" id="{718624F6-D84A-40DF-8A19-57FAF0EC5DEC}"/>
              </a:ext>
            </a:extLst>
          </p:cNvPr>
          <p:cNvSpPr/>
          <p:nvPr/>
        </p:nvSpPr>
        <p:spPr>
          <a:xfrm>
            <a:off x="8500164" y="4576852"/>
            <a:ext cx="1508747" cy="1846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182832" bIns="0" rtlCol="0" anchor="t" anchorCtr="0">
            <a:spAutoFit/>
          </a:bodyPr>
          <a:lstStyle/>
          <a:p>
            <a:pPr marL="0" lvl="1" defTabSz="456621" fontAlgn="base">
              <a:spcAft>
                <a:spcPts val="2799"/>
              </a:spcAft>
            </a:pPr>
            <a:r>
              <a:rPr lang="en-US" sz="1200" b="1" dirty="0">
                <a:solidFill>
                  <a:srgbClr val="000000"/>
                </a:solidFill>
                <a:latin typeface="Arial" panose="020B0604020202020204" pitchFamily="34" charset="0"/>
                <a:ea typeface="MetLife Circular Light" charset="0"/>
                <a:cs typeface="Arial" panose="020B0604020202020204" pitchFamily="34" charset="0"/>
              </a:rPr>
              <a:t>Target Optical</a:t>
            </a:r>
          </a:p>
        </p:txBody>
      </p:sp>
      <p:pic>
        <p:nvPicPr>
          <p:cNvPr id="56" name="Graphic 55">
            <a:extLst>
              <a:ext uri="{FF2B5EF4-FFF2-40B4-BE49-F238E27FC236}">
                <a16:creationId xmlns:a16="http://schemas.microsoft.com/office/drawing/2014/main" id="{16C6882A-C008-450C-970D-658EFDF2DF8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65194" y="3940286"/>
            <a:ext cx="274249" cy="274249"/>
          </a:xfrm>
          <a:prstGeom prst="rect">
            <a:avLst/>
          </a:prstGeom>
        </p:spPr>
      </p:pic>
      <p:sp>
        <p:nvSpPr>
          <p:cNvPr id="68" name="Rectangle 67">
            <a:extLst>
              <a:ext uri="{FF2B5EF4-FFF2-40B4-BE49-F238E27FC236}">
                <a16:creationId xmlns:a16="http://schemas.microsoft.com/office/drawing/2014/main" id="{A24AD0F9-6360-4220-AA8A-BFF9B335C228}"/>
              </a:ext>
            </a:extLst>
          </p:cNvPr>
          <p:cNvSpPr/>
          <p:nvPr/>
        </p:nvSpPr>
        <p:spPr>
          <a:xfrm>
            <a:off x="8500164" y="3985100"/>
            <a:ext cx="1508747" cy="1846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182832" bIns="0" rtlCol="0" anchor="t" anchorCtr="0">
            <a:spAutoFit/>
          </a:bodyPr>
          <a:lstStyle/>
          <a:p>
            <a:pPr marL="0" lvl="1" defTabSz="456621" fontAlgn="base">
              <a:spcAft>
                <a:spcPts val="2799"/>
              </a:spcAft>
            </a:pPr>
            <a:r>
              <a:rPr lang="en-US" sz="1200" dirty="0">
                <a:solidFill>
                  <a:srgbClr val="000000"/>
                </a:solidFill>
                <a:latin typeface="Arial" panose="020B0604020202020204" pitchFamily="34" charset="0"/>
                <a:ea typeface="MetLife Circular Light" charset="0"/>
                <a:cs typeface="Arial" panose="020B0604020202020204" pitchFamily="34" charset="0"/>
              </a:rPr>
              <a:t>Sterling Optical </a:t>
            </a:r>
          </a:p>
        </p:txBody>
      </p:sp>
      <p:pic>
        <p:nvPicPr>
          <p:cNvPr id="59" name="Graphic 58">
            <a:extLst>
              <a:ext uri="{FF2B5EF4-FFF2-40B4-BE49-F238E27FC236}">
                <a16:creationId xmlns:a16="http://schemas.microsoft.com/office/drawing/2014/main" id="{E0390054-FAB2-45BE-9B1C-52BA922B0F3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65194" y="5715540"/>
            <a:ext cx="274249" cy="274249"/>
          </a:xfrm>
          <a:prstGeom prst="rect">
            <a:avLst/>
          </a:prstGeom>
        </p:spPr>
      </p:pic>
      <p:sp>
        <p:nvSpPr>
          <p:cNvPr id="69" name="Rectangle 68">
            <a:extLst>
              <a:ext uri="{FF2B5EF4-FFF2-40B4-BE49-F238E27FC236}">
                <a16:creationId xmlns:a16="http://schemas.microsoft.com/office/drawing/2014/main" id="{29849525-547B-487A-8288-227C91909E05}"/>
              </a:ext>
            </a:extLst>
          </p:cNvPr>
          <p:cNvSpPr/>
          <p:nvPr/>
        </p:nvSpPr>
        <p:spPr>
          <a:xfrm>
            <a:off x="8500164" y="5760355"/>
            <a:ext cx="1508747" cy="1846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182832" bIns="0" rtlCol="0" anchor="t" anchorCtr="0">
            <a:spAutoFit/>
          </a:bodyPr>
          <a:lstStyle/>
          <a:p>
            <a:pPr marL="0" lvl="1" defTabSz="456621" fontAlgn="base">
              <a:spcAft>
                <a:spcPts val="2799"/>
              </a:spcAft>
            </a:pPr>
            <a:r>
              <a:rPr lang="en-US" sz="1200" dirty="0">
                <a:solidFill>
                  <a:srgbClr val="000000"/>
                </a:solidFill>
                <a:latin typeface="Arial" panose="020B0604020202020204" pitchFamily="34" charset="0"/>
                <a:ea typeface="MetLife Circular Light" charset="0"/>
                <a:cs typeface="Arial" panose="020B0604020202020204" pitchFamily="34" charset="0"/>
              </a:rPr>
              <a:t>Walmart</a:t>
            </a:r>
          </a:p>
        </p:txBody>
      </p:sp>
      <p:pic>
        <p:nvPicPr>
          <p:cNvPr id="58" name="Graphic 57">
            <a:extLst>
              <a:ext uri="{FF2B5EF4-FFF2-40B4-BE49-F238E27FC236}">
                <a16:creationId xmlns:a16="http://schemas.microsoft.com/office/drawing/2014/main" id="{4CAD2F42-6F1F-4D62-A6A4-50E71AEC62A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65194" y="5123789"/>
            <a:ext cx="274249" cy="274249"/>
          </a:xfrm>
          <a:prstGeom prst="rect">
            <a:avLst/>
          </a:prstGeom>
        </p:spPr>
      </p:pic>
      <p:sp>
        <p:nvSpPr>
          <p:cNvPr id="70" name="Rectangle 69">
            <a:extLst>
              <a:ext uri="{FF2B5EF4-FFF2-40B4-BE49-F238E27FC236}">
                <a16:creationId xmlns:a16="http://schemas.microsoft.com/office/drawing/2014/main" id="{A34B8FCA-ABF3-4523-81F9-AC4AC38C92C3}"/>
              </a:ext>
            </a:extLst>
          </p:cNvPr>
          <p:cNvSpPr/>
          <p:nvPr/>
        </p:nvSpPr>
        <p:spPr>
          <a:xfrm>
            <a:off x="8500164" y="5168604"/>
            <a:ext cx="1508747" cy="1846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182832" bIns="0" rtlCol="0" anchor="t" anchorCtr="0">
            <a:spAutoFit/>
          </a:bodyPr>
          <a:lstStyle/>
          <a:p>
            <a:pPr marL="0" lvl="1" defTabSz="456621" fontAlgn="base">
              <a:spcAft>
                <a:spcPts val="2799"/>
              </a:spcAft>
            </a:pPr>
            <a:r>
              <a:rPr lang="en-US" sz="1200" dirty="0" err="1">
                <a:solidFill>
                  <a:srgbClr val="000000"/>
                </a:solidFill>
                <a:latin typeface="Arial" panose="020B0604020202020204" pitchFamily="34" charset="0"/>
                <a:ea typeface="MetLife Circular Light" charset="0"/>
                <a:cs typeface="Arial" panose="020B0604020202020204" pitchFamily="34" charset="0"/>
              </a:rPr>
              <a:t>VisionWorks</a:t>
            </a:r>
            <a:endParaRPr lang="en-US" sz="1200" dirty="0">
              <a:solidFill>
                <a:srgbClr val="000000"/>
              </a:solidFill>
              <a:latin typeface="Arial" panose="020B0604020202020204" pitchFamily="34" charset="0"/>
              <a:ea typeface="MetLife Circular Light" charset="0"/>
              <a:cs typeface="Arial" panose="020B0604020202020204" pitchFamily="34" charset="0"/>
            </a:endParaRPr>
          </a:p>
        </p:txBody>
      </p:sp>
    </p:spTree>
    <p:extLst>
      <p:ext uri="{BB962C8B-B14F-4D97-AF65-F5344CB8AC3E}">
        <p14:creationId xmlns:p14="http://schemas.microsoft.com/office/powerpoint/2010/main" val="4033504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7CF14905-158F-4BDE-A17F-A73B212D83E9}"/>
              </a:ext>
            </a:extLst>
          </p:cNvPr>
          <p:cNvSpPr/>
          <p:nvPr/>
        </p:nvSpPr>
        <p:spPr>
          <a:xfrm>
            <a:off x="1518369" y="2429045"/>
            <a:ext cx="9141618" cy="37358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200">
              <a:solidFill>
                <a:srgbClr val="000000"/>
              </a:solidFill>
              <a:latin typeface="Arial"/>
              <a:cs typeface="Open Sans Bold"/>
            </a:endParaRPr>
          </a:p>
        </p:txBody>
      </p:sp>
      <p:sp>
        <p:nvSpPr>
          <p:cNvPr id="29" name="Rectangle 28">
            <a:extLst>
              <a:ext uri="{FF2B5EF4-FFF2-40B4-BE49-F238E27FC236}">
                <a16:creationId xmlns:a16="http://schemas.microsoft.com/office/drawing/2014/main" id="{512D37A0-2B1E-4202-85DF-EEB906D70A78}"/>
              </a:ext>
            </a:extLst>
          </p:cNvPr>
          <p:cNvSpPr/>
          <p:nvPr/>
        </p:nvSpPr>
        <p:spPr>
          <a:xfrm>
            <a:off x="1525191" y="1928614"/>
            <a:ext cx="9141618" cy="530898"/>
          </a:xfrm>
          <a:prstGeom prst="rect">
            <a:avLst/>
          </a:prstGeom>
          <a:solidFill>
            <a:schemeClr val="accent1"/>
          </a:solidFill>
        </p:spPr>
        <p:txBody>
          <a:bodyPr wrap="square" anchor="ctr">
            <a:noAutofit/>
          </a:bodyPr>
          <a:lstStyle/>
          <a:p>
            <a:pPr algn="ctr" defTabSz="914126"/>
            <a:r>
              <a:rPr lang="en-US" sz="1799" b="1" dirty="0">
                <a:solidFill>
                  <a:srgbClr val="FFFFFF"/>
                </a:solidFill>
                <a:latin typeface="Arial"/>
              </a:rPr>
              <a:t>Davis Vision by MetLife includes:</a:t>
            </a:r>
          </a:p>
        </p:txBody>
      </p:sp>
      <p:sp>
        <p:nvSpPr>
          <p:cNvPr id="30" name="Isosceles Triangle 29">
            <a:extLst>
              <a:ext uri="{FF2B5EF4-FFF2-40B4-BE49-F238E27FC236}">
                <a16:creationId xmlns:a16="http://schemas.microsoft.com/office/drawing/2014/main" id="{6F3D4F75-E0A5-4B80-A8D9-3CF26BD1E348}"/>
              </a:ext>
            </a:extLst>
          </p:cNvPr>
          <p:cNvSpPr>
            <a:spLocks/>
          </p:cNvSpPr>
          <p:nvPr/>
        </p:nvSpPr>
        <p:spPr>
          <a:xfrm rot="10800000">
            <a:off x="5846179" y="2342308"/>
            <a:ext cx="499645" cy="180189"/>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9pPr>
          </a:lstStyle>
          <a:p>
            <a:pPr algn="ctr" defTabSz="914126">
              <a:defRPr/>
            </a:pPr>
            <a:endParaRPr lang="en-US" sz="1999">
              <a:solidFill>
                <a:srgbClr val="FFFFFF"/>
              </a:solidFill>
              <a:cs typeface="Open Sans Bold"/>
            </a:endParaRPr>
          </a:p>
        </p:txBody>
      </p:sp>
      <p:sp>
        <p:nvSpPr>
          <p:cNvPr id="26" name="Title 25">
            <a:extLst>
              <a:ext uri="{FF2B5EF4-FFF2-40B4-BE49-F238E27FC236}">
                <a16:creationId xmlns:a16="http://schemas.microsoft.com/office/drawing/2014/main" id="{18445555-DB0A-4D8C-910C-0DAC47316033}"/>
              </a:ext>
            </a:extLst>
          </p:cNvPr>
          <p:cNvSpPr>
            <a:spLocks noGrp="1"/>
          </p:cNvSpPr>
          <p:nvPr>
            <p:ph type="title"/>
          </p:nvPr>
        </p:nvSpPr>
        <p:spPr/>
        <p:txBody>
          <a:bodyPr/>
          <a:lstStyle/>
          <a:p>
            <a:r>
              <a:rPr lang="en-US" dirty="0"/>
              <a:t>Davis Vision by MetLife offers access to popular retail chains</a:t>
            </a:r>
            <a:endParaRPr lang="en-PH" dirty="0"/>
          </a:p>
        </p:txBody>
      </p:sp>
      <p:sp>
        <p:nvSpPr>
          <p:cNvPr id="27" name="Text Placeholder 26">
            <a:extLst>
              <a:ext uri="{FF2B5EF4-FFF2-40B4-BE49-F238E27FC236}">
                <a16:creationId xmlns:a16="http://schemas.microsoft.com/office/drawing/2014/main" id="{1AA5FF48-2816-4B68-A55B-71B4367073E4}"/>
              </a:ext>
            </a:extLst>
          </p:cNvPr>
          <p:cNvSpPr>
            <a:spLocks noGrp="1"/>
          </p:cNvSpPr>
          <p:nvPr>
            <p:ph type="body" sz="quarter" idx="10"/>
          </p:nvPr>
        </p:nvSpPr>
        <p:spPr>
          <a:xfrm>
            <a:off x="458670" y="1516722"/>
            <a:ext cx="11274663" cy="397383"/>
          </a:xfrm>
        </p:spPr>
        <p:txBody>
          <a:bodyPr/>
          <a:lstStyle/>
          <a:p>
            <a:r>
              <a:rPr lang="en-US" dirty="0"/>
              <a:t>Employees can turn to the retail chains they know and trust</a:t>
            </a:r>
          </a:p>
          <a:p>
            <a:endParaRPr lang="en-PH" dirty="0"/>
          </a:p>
        </p:txBody>
      </p:sp>
      <p:grpSp>
        <p:nvGrpSpPr>
          <p:cNvPr id="40" name="Group 39">
            <a:extLst>
              <a:ext uri="{FF2B5EF4-FFF2-40B4-BE49-F238E27FC236}">
                <a16:creationId xmlns:a16="http://schemas.microsoft.com/office/drawing/2014/main" id="{E9E95CE4-FA22-4A2A-A540-52AC09597C3C}"/>
              </a:ext>
            </a:extLst>
          </p:cNvPr>
          <p:cNvGrpSpPr/>
          <p:nvPr/>
        </p:nvGrpSpPr>
        <p:grpSpPr>
          <a:xfrm>
            <a:off x="1967754" y="2527098"/>
            <a:ext cx="3748888" cy="399562"/>
            <a:chOff x="463253" y="2914824"/>
            <a:chExt cx="3749865" cy="399666"/>
          </a:xfrm>
        </p:grpSpPr>
        <p:sp>
          <p:nvSpPr>
            <p:cNvPr id="35" name="Rectangle 34">
              <a:extLst>
                <a:ext uri="{FF2B5EF4-FFF2-40B4-BE49-F238E27FC236}">
                  <a16:creationId xmlns:a16="http://schemas.microsoft.com/office/drawing/2014/main" id="{EE22F427-F299-4D45-AA20-4611CC0EC673}"/>
                </a:ext>
              </a:extLst>
            </p:cNvPr>
            <p:cNvSpPr/>
            <p:nvPr/>
          </p:nvSpPr>
          <p:spPr>
            <a:xfrm>
              <a:off x="893846" y="2914824"/>
              <a:ext cx="3319272" cy="399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182832" rtlCol="0" anchor="ctr" anchorCtr="0">
              <a:noAutofit/>
            </a:bodyPr>
            <a:lstStyle/>
            <a:p>
              <a:pPr marL="0" lvl="1" defTabSz="456621" fontAlgn="base">
                <a:spcAft>
                  <a:spcPts val="2799"/>
                </a:spcAft>
              </a:pPr>
              <a:r>
                <a:rPr lang="en-US" sz="1400" dirty="0">
                  <a:solidFill>
                    <a:srgbClr val="000000"/>
                  </a:solidFill>
                  <a:latin typeface="Arial" panose="020B0604020202020204" pitchFamily="34" charset="0"/>
                  <a:ea typeface="MetLife Circular Light" charset="0"/>
                  <a:cs typeface="Arial" panose="020B0604020202020204" pitchFamily="34" charset="0"/>
                </a:rPr>
                <a:t>America’s Best Contacts &amp; Eyeglasses</a:t>
              </a:r>
            </a:p>
          </p:txBody>
        </p:sp>
        <p:pic>
          <p:nvPicPr>
            <p:cNvPr id="38" name="Graphic 37">
              <a:extLst>
                <a:ext uri="{FF2B5EF4-FFF2-40B4-BE49-F238E27FC236}">
                  <a16:creationId xmlns:a16="http://schemas.microsoft.com/office/drawing/2014/main" id="{58E2F8F5-3738-41B5-8A48-F2889396A78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3253" y="2977497"/>
              <a:ext cx="274320" cy="274320"/>
            </a:xfrm>
            <a:prstGeom prst="rect">
              <a:avLst/>
            </a:prstGeom>
          </p:spPr>
        </p:pic>
      </p:grpSp>
      <p:grpSp>
        <p:nvGrpSpPr>
          <p:cNvPr id="42" name="Group 41">
            <a:extLst>
              <a:ext uri="{FF2B5EF4-FFF2-40B4-BE49-F238E27FC236}">
                <a16:creationId xmlns:a16="http://schemas.microsoft.com/office/drawing/2014/main" id="{952E95D8-ED07-4681-9BE0-CDA89351261D}"/>
              </a:ext>
            </a:extLst>
          </p:cNvPr>
          <p:cNvGrpSpPr/>
          <p:nvPr/>
        </p:nvGrpSpPr>
        <p:grpSpPr>
          <a:xfrm>
            <a:off x="6443527" y="4365923"/>
            <a:ext cx="3744871" cy="399562"/>
            <a:chOff x="4960020" y="2914824"/>
            <a:chExt cx="3745846" cy="399666"/>
          </a:xfrm>
        </p:grpSpPr>
        <p:sp>
          <p:nvSpPr>
            <p:cNvPr id="59" name="Rectangle 58">
              <a:extLst>
                <a:ext uri="{FF2B5EF4-FFF2-40B4-BE49-F238E27FC236}">
                  <a16:creationId xmlns:a16="http://schemas.microsoft.com/office/drawing/2014/main" id="{48F7324D-639C-4F93-9067-5DB48E28A066}"/>
                </a:ext>
              </a:extLst>
            </p:cNvPr>
            <p:cNvSpPr/>
            <p:nvPr/>
          </p:nvSpPr>
          <p:spPr>
            <a:xfrm>
              <a:off x="5386594" y="2914824"/>
              <a:ext cx="3319272" cy="399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182832" rtlCol="0" anchor="ctr" anchorCtr="0">
              <a:noAutofit/>
            </a:bodyPr>
            <a:lstStyle/>
            <a:p>
              <a:pPr marL="0" lvl="1" defTabSz="456621" fontAlgn="base">
                <a:spcAft>
                  <a:spcPts val="2799"/>
                </a:spcAft>
              </a:pPr>
              <a:r>
                <a:rPr lang="en-US" sz="1400" dirty="0">
                  <a:solidFill>
                    <a:srgbClr val="000000"/>
                  </a:solidFill>
                  <a:latin typeface="Arial" panose="020B0604020202020204" pitchFamily="34" charset="0"/>
                  <a:ea typeface="MetLife Circular Light" charset="0"/>
                  <a:cs typeface="Arial" panose="020B0604020202020204" pitchFamily="34" charset="0"/>
                </a:rPr>
                <a:t>Vision Source</a:t>
              </a:r>
            </a:p>
          </p:txBody>
        </p:sp>
        <p:pic>
          <p:nvPicPr>
            <p:cNvPr id="60" name="Graphic 59">
              <a:extLst>
                <a:ext uri="{FF2B5EF4-FFF2-40B4-BE49-F238E27FC236}">
                  <a16:creationId xmlns:a16="http://schemas.microsoft.com/office/drawing/2014/main" id="{6DA8FA86-7EA3-43F3-AD69-7D568332CF5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60020" y="2977497"/>
              <a:ext cx="274320" cy="274320"/>
            </a:xfrm>
            <a:prstGeom prst="rect">
              <a:avLst/>
            </a:prstGeom>
          </p:spPr>
        </p:pic>
      </p:grpSp>
      <p:grpSp>
        <p:nvGrpSpPr>
          <p:cNvPr id="41" name="Group 40">
            <a:extLst>
              <a:ext uri="{FF2B5EF4-FFF2-40B4-BE49-F238E27FC236}">
                <a16:creationId xmlns:a16="http://schemas.microsoft.com/office/drawing/2014/main" id="{C3BAB4E6-2B48-4A7F-9845-2BD08E84DA9D}"/>
              </a:ext>
            </a:extLst>
          </p:cNvPr>
          <p:cNvGrpSpPr/>
          <p:nvPr/>
        </p:nvGrpSpPr>
        <p:grpSpPr>
          <a:xfrm>
            <a:off x="1953292" y="3774293"/>
            <a:ext cx="3748888" cy="399562"/>
            <a:chOff x="463254" y="3952079"/>
            <a:chExt cx="3749865" cy="399666"/>
          </a:xfrm>
        </p:grpSpPr>
        <p:sp>
          <p:nvSpPr>
            <p:cNvPr id="55" name="Rectangle 54">
              <a:extLst>
                <a:ext uri="{FF2B5EF4-FFF2-40B4-BE49-F238E27FC236}">
                  <a16:creationId xmlns:a16="http://schemas.microsoft.com/office/drawing/2014/main" id="{07C9F035-7279-4DC1-B414-AB95383DDE29}"/>
                </a:ext>
              </a:extLst>
            </p:cNvPr>
            <p:cNvSpPr/>
            <p:nvPr/>
          </p:nvSpPr>
          <p:spPr>
            <a:xfrm>
              <a:off x="893847" y="3952079"/>
              <a:ext cx="3319272" cy="399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182832" rtlCol="0" anchor="ctr" anchorCtr="0">
              <a:noAutofit/>
            </a:bodyPr>
            <a:lstStyle/>
            <a:p>
              <a:pPr marL="0" lvl="1" defTabSz="456621" fontAlgn="base">
                <a:spcAft>
                  <a:spcPts val="2799"/>
                </a:spcAft>
              </a:pPr>
              <a:r>
                <a:rPr lang="en-US" sz="1400" dirty="0">
                  <a:solidFill>
                    <a:srgbClr val="000000"/>
                  </a:solidFill>
                  <a:latin typeface="Arial" panose="020B0604020202020204" pitchFamily="34" charset="0"/>
                  <a:ea typeface="MetLife Circular Light" charset="0"/>
                  <a:cs typeface="Arial" panose="020B0604020202020204" pitchFamily="34" charset="0"/>
                </a:rPr>
                <a:t>Costco Optical</a:t>
              </a:r>
            </a:p>
          </p:txBody>
        </p:sp>
        <p:pic>
          <p:nvPicPr>
            <p:cNvPr id="56" name="Graphic 55">
              <a:extLst>
                <a:ext uri="{FF2B5EF4-FFF2-40B4-BE49-F238E27FC236}">
                  <a16:creationId xmlns:a16="http://schemas.microsoft.com/office/drawing/2014/main" id="{9BB9A00B-F91B-4AEB-A5DF-E3B0944C153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3254" y="4014752"/>
              <a:ext cx="274320" cy="274320"/>
            </a:xfrm>
            <a:prstGeom prst="rect">
              <a:avLst/>
            </a:prstGeom>
          </p:spPr>
        </p:pic>
      </p:grpSp>
      <p:grpSp>
        <p:nvGrpSpPr>
          <p:cNvPr id="43" name="Group 42">
            <a:extLst>
              <a:ext uri="{FF2B5EF4-FFF2-40B4-BE49-F238E27FC236}">
                <a16:creationId xmlns:a16="http://schemas.microsoft.com/office/drawing/2014/main" id="{F60E7EA0-8C82-476B-AFFD-17CFA42BEC54}"/>
              </a:ext>
            </a:extLst>
          </p:cNvPr>
          <p:cNvGrpSpPr/>
          <p:nvPr/>
        </p:nvGrpSpPr>
        <p:grpSpPr>
          <a:xfrm>
            <a:off x="6443529" y="5021759"/>
            <a:ext cx="3759314" cy="399562"/>
            <a:chOff x="4943742" y="3936125"/>
            <a:chExt cx="3760293" cy="399666"/>
          </a:xfrm>
        </p:grpSpPr>
        <p:sp>
          <p:nvSpPr>
            <p:cNvPr id="61" name="Rectangle 60">
              <a:extLst>
                <a:ext uri="{FF2B5EF4-FFF2-40B4-BE49-F238E27FC236}">
                  <a16:creationId xmlns:a16="http://schemas.microsoft.com/office/drawing/2014/main" id="{3A19F83A-9816-45FE-ADC0-4FAA134B64C7}"/>
                </a:ext>
              </a:extLst>
            </p:cNvPr>
            <p:cNvSpPr/>
            <p:nvPr/>
          </p:nvSpPr>
          <p:spPr>
            <a:xfrm>
              <a:off x="5384763" y="3936125"/>
              <a:ext cx="3319272" cy="399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182832" rtlCol="0" anchor="ctr" anchorCtr="0">
              <a:noAutofit/>
            </a:bodyPr>
            <a:lstStyle/>
            <a:p>
              <a:pPr marL="0" lvl="1" defTabSz="456621" fontAlgn="base">
                <a:spcAft>
                  <a:spcPts val="2799"/>
                </a:spcAft>
              </a:pPr>
              <a:r>
                <a:rPr lang="en-US" sz="1400" dirty="0" err="1">
                  <a:solidFill>
                    <a:srgbClr val="000000"/>
                  </a:solidFill>
                  <a:latin typeface="Arial" panose="020B0604020202020204" pitchFamily="34" charset="0"/>
                  <a:ea typeface="MetLife Circular Light" charset="0"/>
                  <a:cs typeface="Arial" panose="020B0604020202020204" pitchFamily="34" charset="0"/>
                </a:rPr>
                <a:t>VisionWorks</a:t>
              </a:r>
              <a:endParaRPr lang="en-US" sz="1400" dirty="0">
                <a:solidFill>
                  <a:srgbClr val="000000"/>
                </a:solidFill>
                <a:latin typeface="Arial" panose="020B0604020202020204" pitchFamily="34" charset="0"/>
                <a:ea typeface="MetLife Circular Light" charset="0"/>
                <a:cs typeface="Arial" panose="020B0604020202020204" pitchFamily="34" charset="0"/>
              </a:endParaRPr>
            </a:p>
          </p:txBody>
        </p:sp>
        <p:pic>
          <p:nvPicPr>
            <p:cNvPr id="62" name="Graphic 61">
              <a:extLst>
                <a:ext uri="{FF2B5EF4-FFF2-40B4-BE49-F238E27FC236}">
                  <a16:creationId xmlns:a16="http://schemas.microsoft.com/office/drawing/2014/main" id="{831A9EF5-13BE-40F7-AC5A-181CB6FEC71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43742" y="4014752"/>
              <a:ext cx="274320" cy="274320"/>
            </a:xfrm>
            <a:prstGeom prst="rect">
              <a:avLst/>
            </a:prstGeom>
          </p:spPr>
        </p:pic>
      </p:grpSp>
      <p:grpSp>
        <p:nvGrpSpPr>
          <p:cNvPr id="44" name="Group 43">
            <a:extLst>
              <a:ext uri="{FF2B5EF4-FFF2-40B4-BE49-F238E27FC236}">
                <a16:creationId xmlns:a16="http://schemas.microsoft.com/office/drawing/2014/main" id="{C4ED0EC4-787C-4F6E-8726-C602365CC869}"/>
              </a:ext>
            </a:extLst>
          </p:cNvPr>
          <p:cNvGrpSpPr/>
          <p:nvPr/>
        </p:nvGrpSpPr>
        <p:grpSpPr>
          <a:xfrm>
            <a:off x="6439511" y="5721494"/>
            <a:ext cx="3748887" cy="399562"/>
            <a:chOff x="4956002" y="4989334"/>
            <a:chExt cx="3749864" cy="399666"/>
          </a:xfrm>
        </p:grpSpPr>
        <p:sp>
          <p:nvSpPr>
            <p:cNvPr id="63" name="Rectangle 62">
              <a:extLst>
                <a:ext uri="{FF2B5EF4-FFF2-40B4-BE49-F238E27FC236}">
                  <a16:creationId xmlns:a16="http://schemas.microsoft.com/office/drawing/2014/main" id="{82E56C69-3B0A-47A7-B821-A3F0FACCBBBA}"/>
                </a:ext>
              </a:extLst>
            </p:cNvPr>
            <p:cNvSpPr/>
            <p:nvPr/>
          </p:nvSpPr>
          <p:spPr>
            <a:xfrm>
              <a:off x="5386594" y="4989334"/>
              <a:ext cx="3319272" cy="399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182832" rtlCol="0" anchor="ctr" anchorCtr="0">
              <a:noAutofit/>
            </a:bodyPr>
            <a:lstStyle/>
            <a:p>
              <a:pPr marL="0" lvl="1" defTabSz="456621" fontAlgn="base">
                <a:spcAft>
                  <a:spcPts val="2799"/>
                </a:spcAft>
              </a:pPr>
              <a:r>
                <a:rPr lang="en-US" sz="1400" dirty="0">
                  <a:solidFill>
                    <a:srgbClr val="000000"/>
                  </a:solidFill>
                  <a:latin typeface="Arial" panose="020B0604020202020204" pitchFamily="34" charset="0"/>
                  <a:ea typeface="MetLife Circular Light" charset="0"/>
                  <a:cs typeface="Arial" panose="020B0604020202020204" pitchFamily="34" charset="0"/>
                </a:rPr>
                <a:t>Walmart</a:t>
              </a:r>
            </a:p>
          </p:txBody>
        </p:sp>
        <p:pic>
          <p:nvPicPr>
            <p:cNvPr id="64" name="Graphic 63">
              <a:extLst>
                <a:ext uri="{FF2B5EF4-FFF2-40B4-BE49-F238E27FC236}">
                  <a16:creationId xmlns:a16="http://schemas.microsoft.com/office/drawing/2014/main" id="{5D968593-4860-4A7C-8350-CA7E0AFCF72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56002" y="5052007"/>
              <a:ext cx="274320" cy="274320"/>
            </a:xfrm>
            <a:prstGeom prst="rect">
              <a:avLst/>
            </a:prstGeom>
          </p:spPr>
        </p:pic>
      </p:grpSp>
      <p:cxnSp>
        <p:nvCxnSpPr>
          <p:cNvPr id="36" name="Straight Connector 35">
            <a:extLst>
              <a:ext uri="{FF2B5EF4-FFF2-40B4-BE49-F238E27FC236}">
                <a16:creationId xmlns:a16="http://schemas.microsoft.com/office/drawing/2014/main" id="{978351C9-8E05-4357-B51B-6A07BB8A82B1}"/>
              </a:ext>
            </a:extLst>
          </p:cNvPr>
          <p:cNvCxnSpPr>
            <a:cxnSpLocks/>
          </p:cNvCxnSpPr>
          <p:nvPr/>
        </p:nvCxnSpPr>
        <p:spPr>
          <a:xfrm flipV="1">
            <a:off x="6102429" y="2532883"/>
            <a:ext cx="0" cy="3473815"/>
          </a:xfrm>
          <a:prstGeom prst="line">
            <a:avLst/>
          </a:prstGeom>
          <a:ln w="12700" cmpd="sng">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7" name="Group 36">
            <a:extLst>
              <a:ext uri="{FF2B5EF4-FFF2-40B4-BE49-F238E27FC236}">
                <a16:creationId xmlns:a16="http://schemas.microsoft.com/office/drawing/2014/main" id="{E0A0F7E3-EA67-46E9-A247-16340243693C}"/>
              </a:ext>
            </a:extLst>
          </p:cNvPr>
          <p:cNvGrpSpPr/>
          <p:nvPr/>
        </p:nvGrpSpPr>
        <p:grpSpPr>
          <a:xfrm>
            <a:off x="6440373" y="3739437"/>
            <a:ext cx="3748888" cy="399562"/>
            <a:chOff x="459235" y="4989334"/>
            <a:chExt cx="3749865" cy="399666"/>
          </a:xfrm>
        </p:grpSpPr>
        <p:sp>
          <p:nvSpPr>
            <p:cNvPr id="39" name="Rectangle 38">
              <a:extLst>
                <a:ext uri="{FF2B5EF4-FFF2-40B4-BE49-F238E27FC236}">
                  <a16:creationId xmlns:a16="http://schemas.microsoft.com/office/drawing/2014/main" id="{191FEE16-7002-46EF-8A85-B2A87487BBAC}"/>
                </a:ext>
              </a:extLst>
            </p:cNvPr>
            <p:cNvSpPr/>
            <p:nvPr/>
          </p:nvSpPr>
          <p:spPr>
            <a:xfrm>
              <a:off x="889828" y="4989334"/>
              <a:ext cx="3319272" cy="399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182832" rtlCol="0" anchor="ctr" anchorCtr="0">
              <a:noAutofit/>
            </a:bodyPr>
            <a:lstStyle/>
            <a:p>
              <a:pPr marL="0" lvl="1" defTabSz="456621" fontAlgn="base">
                <a:spcAft>
                  <a:spcPts val="2799"/>
                </a:spcAft>
              </a:pPr>
              <a:r>
                <a:rPr lang="en-US" sz="1400" dirty="0">
                  <a:solidFill>
                    <a:srgbClr val="000000"/>
                  </a:solidFill>
                  <a:latin typeface="Arial" panose="020B0604020202020204" pitchFamily="34" charset="0"/>
                  <a:ea typeface="MetLife Circular Light" charset="0"/>
                  <a:cs typeface="Arial" panose="020B0604020202020204" pitchFamily="34" charset="0"/>
                </a:rPr>
                <a:t>Sam’s Club</a:t>
              </a:r>
            </a:p>
          </p:txBody>
        </p:sp>
        <p:pic>
          <p:nvPicPr>
            <p:cNvPr id="46" name="Graphic 45">
              <a:extLst>
                <a:ext uri="{FF2B5EF4-FFF2-40B4-BE49-F238E27FC236}">
                  <a16:creationId xmlns:a16="http://schemas.microsoft.com/office/drawing/2014/main" id="{9629C3BE-3769-4F16-A91B-EEC7D9B0F58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9235" y="5052007"/>
              <a:ext cx="274320" cy="274320"/>
            </a:xfrm>
            <a:prstGeom prst="rect">
              <a:avLst/>
            </a:prstGeom>
          </p:spPr>
        </p:pic>
      </p:grpSp>
      <p:grpSp>
        <p:nvGrpSpPr>
          <p:cNvPr id="50" name="Group 49">
            <a:extLst>
              <a:ext uri="{FF2B5EF4-FFF2-40B4-BE49-F238E27FC236}">
                <a16:creationId xmlns:a16="http://schemas.microsoft.com/office/drawing/2014/main" id="{C52B95E1-494F-41AB-A589-2DC95F428692}"/>
              </a:ext>
            </a:extLst>
          </p:cNvPr>
          <p:cNvGrpSpPr/>
          <p:nvPr/>
        </p:nvGrpSpPr>
        <p:grpSpPr>
          <a:xfrm>
            <a:off x="1939366" y="5084896"/>
            <a:ext cx="3748888" cy="399562"/>
            <a:chOff x="463254" y="3952079"/>
            <a:chExt cx="3749865" cy="399666"/>
          </a:xfrm>
        </p:grpSpPr>
        <p:sp>
          <p:nvSpPr>
            <p:cNvPr id="51" name="Rectangle 50">
              <a:extLst>
                <a:ext uri="{FF2B5EF4-FFF2-40B4-BE49-F238E27FC236}">
                  <a16:creationId xmlns:a16="http://schemas.microsoft.com/office/drawing/2014/main" id="{83E9D42B-3060-425D-9CFE-B04BF93EC988}"/>
                </a:ext>
              </a:extLst>
            </p:cNvPr>
            <p:cNvSpPr/>
            <p:nvPr/>
          </p:nvSpPr>
          <p:spPr>
            <a:xfrm>
              <a:off x="893847" y="3952079"/>
              <a:ext cx="3319272" cy="399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182832" rtlCol="0" anchor="ctr" anchorCtr="0">
              <a:noAutofit/>
            </a:bodyPr>
            <a:lstStyle/>
            <a:p>
              <a:pPr marL="0" lvl="1" defTabSz="456621" fontAlgn="base">
                <a:spcAft>
                  <a:spcPts val="2799"/>
                </a:spcAft>
              </a:pPr>
              <a:r>
                <a:rPr lang="en-US" sz="1400" dirty="0">
                  <a:solidFill>
                    <a:srgbClr val="000000"/>
                  </a:solidFill>
                  <a:latin typeface="Arial" panose="020B0604020202020204" pitchFamily="34" charset="0"/>
                  <a:ea typeface="MetLife Circular Light" charset="0"/>
                  <a:cs typeface="Arial" panose="020B0604020202020204" pitchFamily="34" charset="0"/>
                </a:rPr>
                <a:t>JC Penney Optical</a:t>
              </a:r>
            </a:p>
          </p:txBody>
        </p:sp>
        <p:pic>
          <p:nvPicPr>
            <p:cNvPr id="52" name="Graphic 51">
              <a:extLst>
                <a:ext uri="{FF2B5EF4-FFF2-40B4-BE49-F238E27FC236}">
                  <a16:creationId xmlns:a16="http://schemas.microsoft.com/office/drawing/2014/main" id="{0D05D844-2C8E-4EFF-B800-A66B335AA05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3254" y="4014752"/>
              <a:ext cx="274320" cy="274320"/>
            </a:xfrm>
            <a:prstGeom prst="rect">
              <a:avLst/>
            </a:prstGeom>
          </p:spPr>
        </p:pic>
      </p:grpSp>
      <p:grpSp>
        <p:nvGrpSpPr>
          <p:cNvPr id="53" name="Group 52">
            <a:extLst>
              <a:ext uri="{FF2B5EF4-FFF2-40B4-BE49-F238E27FC236}">
                <a16:creationId xmlns:a16="http://schemas.microsoft.com/office/drawing/2014/main" id="{C3F08B14-0245-412F-9BCF-D258E1BEA4A2}"/>
              </a:ext>
            </a:extLst>
          </p:cNvPr>
          <p:cNvGrpSpPr/>
          <p:nvPr/>
        </p:nvGrpSpPr>
        <p:grpSpPr>
          <a:xfrm>
            <a:off x="1939647" y="4435222"/>
            <a:ext cx="3748888" cy="399562"/>
            <a:chOff x="463254" y="3952079"/>
            <a:chExt cx="3749865" cy="399666"/>
          </a:xfrm>
        </p:grpSpPr>
        <p:sp>
          <p:nvSpPr>
            <p:cNvPr id="54" name="Rectangle 53">
              <a:extLst>
                <a:ext uri="{FF2B5EF4-FFF2-40B4-BE49-F238E27FC236}">
                  <a16:creationId xmlns:a16="http://schemas.microsoft.com/office/drawing/2014/main" id="{D3A801F1-D3BC-4492-AA53-EF62697DA283}"/>
                </a:ext>
              </a:extLst>
            </p:cNvPr>
            <p:cNvSpPr/>
            <p:nvPr/>
          </p:nvSpPr>
          <p:spPr>
            <a:xfrm>
              <a:off x="893847" y="3952079"/>
              <a:ext cx="3319272" cy="399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182832" rtlCol="0" anchor="ctr" anchorCtr="0">
              <a:noAutofit/>
            </a:bodyPr>
            <a:lstStyle/>
            <a:p>
              <a:pPr marL="0" lvl="1" defTabSz="456621" fontAlgn="base">
                <a:spcAft>
                  <a:spcPts val="2799"/>
                </a:spcAft>
              </a:pPr>
              <a:r>
                <a:rPr lang="en-US" sz="1400" dirty="0">
                  <a:solidFill>
                    <a:srgbClr val="000000"/>
                  </a:solidFill>
                  <a:latin typeface="Arial" panose="020B0604020202020204" pitchFamily="34" charset="0"/>
                  <a:ea typeface="MetLife Circular Light" charset="0"/>
                  <a:cs typeface="Arial" panose="020B0604020202020204" pitchFamily="34" charset="0"/>
                </a:rPr>
                <a:t>CVS Optical</a:t>
              </a:r>
            </a:p>
          </p:txBody>
        </p:sp>
        <p:pic>
          <p:nvPicPr>
            <p:cNvPr id="65" name="Graphic 64">
              <a:extLst>
                <a:ext uri="{FF2B5EF4-FFF2-40B4-BE49-F238E27FC236}">
                  <a16:creationId xmlns:a16="http://schemas.microsoft.com/office/drawing/2014/main" id="{24FEE871-313B-4CBB-958A-DC3A46112E7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3254" y="4014752"/>
              <a:ext cx="274320" cy="274320"/>
            </a:xfrm>
            <a:prstGeom prst="rect">
              <a:avLst/>
            </a:prstGeom>
          </p:spPr>
        </p:pic>
      </p:grpSp>
      <p:grpSp>
        <p:nvGrpSpPr>
          <p:cNvPr id="66" name="Group 65">
            <a:extLst>
              <a:ext uri="{FF2B5EF4-FFF2-40B4-BE49-F238E27FC236}">
                <a16:creationId xmlns:a16="http://schemas.microsoft.com/office/drawing/2014/main" id="{B791675A-A988-4C12-AF03-F20DDB10DEB1}"/>
              </a:ext>
            </a:extLst>
          </p:cNvPr>
          <p:cNvGrpSpPr/>
          <p:nvPr/>
        </p:nvGrpSpPr>
        <p:grpSpPr>
          <a:xfrm>
            <a:off x="1975941" y="3123525"/>
            <a:ext cx="3748888" cy="399562"/>
            <a:chOff x="463254" y="3952079"/>
            <a:chExt cx="3749865" cy="399666"/>
          </a:xfrm>
        </p:grpSpPr>
        <p:sp>
          <p:nvSpPr>
            <p:cNvPr id="67" name="Rectangle 66">
              <a:extLst>
                <a:ext uri="{FF2B5EF4-FFF2-40B4-BE49-F238E27FC236}">
                  <a16:creationId xmlns:a16="http://schemas.microsoft.com/office/drawing/2014/main" id="{C19A186B-A2D3-4CDA-AD05-3EC34407ACE3}"/>
                </a:ext>
              </a:extLst>
            </p:cNvPr>
            <p:cNvSpPr/>
            <p:nvPr/>
          </p:nvSpPr>
          <p:spPr>
            <a:xfrm>
              <a:off x="893847" y="3952079"/>
              <a:ext cx="3319272" cy="399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182832" rtlCol="0" anchor="ctr" anchorCtr="0">
              <a:noAutofit/>
            </a:bodyPr>
            <a:lstStyle/>
            <a:p>
              <a:pPr marL="0" lvl="1" defTabSz="456621" fontAlgn="base">
                <a:spcAft>
                  <a:spcPts val="2799"/>
                </a:spcAft>
              </a:pPr>
              <a:r>
                <a:rPr lang="en-US" sz="1400" dirty="0">
                  <a:solidFill>
                    <a:srgbClr val="000000"/>
                  </a:solidFill>
                  <a:latin typeface="Arial" panose="020B0604020202020204" pitchFamily="34" charset="0"/>
                  <a:ea typeface="MetLife Circular Light" charset="0"/>
                  <a:cs typeface="Arial" panose="020B0604020202020204" pitchFamily="34" charset="0"/>
                </a:rPr>
                <a:t>Boscov’s Optical</a:t>
              </a:r>
            </a:p>
          </p:txBody>
        </p:sp>
        <p:pic>
          <p:nvPicPr>
            <p:cNvPr id="68" name="Graphic 67">
              <a:extLst>
                <a:ext uri="{FF2B5EF4-FFF2-40B4-BE49-F238E27FC236}">
                  <a16:creationId xmlns:a16="http://schemas.microsoft.com/office/drawing/2014/main" id="{9C803D5D-9A90-48C1-8EA2-D32C1E35C24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3254" y="4014752"/>
              <a:ext cx="274320" cy="274320"/>
            </a:xfrm>
            <a:prstGeom prst="rect">
              <a:avLst/>
            </a:prstGeom>
          </p:spPr>
        </p:pic>
      </p:grpSp>
      <p:grpSp>
        <p:nvGrpSpPr>
          <p:cNvPr id="69" name="Group 68">
            <a:extLst>
              <a:ext uri="{FF2B5EF4-FFF2-40B4-BE49-F238E27FC236}">
                <a16:creationId xmlns:a16="http://schemas.microsoft.com/office/drawing/2014/main" id="{50E7C431-BC85-4B1E-B02C-350196CFD7C2}"/>
              </a:ext>
            </a:extLst>
          </p:cNvPr>
          <p:cNvGrpSpPr/>
          <p:nvPr/>
        </p:nvGrpSpPr>
        <p:grpSpPr>
          <a:xfrm>
            <a:off x="1923527" y="5760998"/>
            <a:ext cx="3748888" cy="399562"/>
            <a:chOff x="459235" y="4989334"/>
            <a:chExt cx="3749865" cy="399666"/>
          </a:xfrm>
        </p:grpSpPr>
        <p:sp>
          <p:nvSpPr>
            <p:cNvPr id="70" name="Rectangle 69">
              <a:extLst>
                <a:ext uri="{FF2B5EF4-FFF2-40B4-BE49-F238E27FC236}">
                  <a16:creationId xmlns:a16="http://schemas.microsoft.com/office/drawing/2014/main" id="{8D3442C4-044D-4AEC-B48F-85ECC032F759}"/>
                </a:ext>
              </a:extLst>
            </p:cNvPr>
            <p:cNvSpPr/>
            <p:nvPr/>
          </p:nvSpPr>
          <p:spPr>
            <a:xfrm>
              <a:off x="889828" y="4989334"/>
              <a:ext cx="3319272" cy="399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182832" rtlCol="0" anchor="ctr" anchorCtr="0">
              <a:noAutofit/>
            </a:bodyPr>
            <a:lstStyle/>
            <a:p>
              <a:pPr marL="0" lvl="1" defTabSz="456621" fontAlgn="base">
                <a:spcAft>
                  <a:spcPts val="2799"/>
                </a:spcAft>
              </a:pPr>
              <a:r>
                <a:rPr lang="en-US" sz="1400" dirty="0" err="1">
                  <a:solidFill>
                    <a:srgbClr val="000000"/>
                  </a:solidFill>
                  <a:latin typeface="Arial" panose="020B0604020202020204" pitchFamily="34" charset="0"/>
                  <a:ea typeface="MetLife Circular Light" charset="0"/>
                  <a:cs typeface="Arial" panose="020B0604020202020204" pitchFamily="34" charset="0"/>
                </a:rPr>
                <a:t>MyEyeDr</a:t>
              </a:r>
              <a:endParaRPr lang="en-US" sz="1400" dirty="0">
                <a:solidFill>
                  <a:srgbClr val="000000"/>
                </a:solidFill>
                <a:latin typeface="Arial" panose="020B0604020202020204" pitchFamily="34" charset="0"/>
                <a:ea typeface="MetLife Circular Light" charset="0"/>
                <a:cs typeface="Arial" panose="020B0604020202020204" pitchFamily="34" charset="0"/>
              </a:endParaRPr>
            </a:p>
          </p:txBody>
        </p:sp>
        <p:pic>
          <p:nvPicPr>
            <p:cNvPr id="71" name="Graphic 70">
              <a:extLst>
                <a:ext uri="{FF2B5EF4-FFF2-40B4-BE49-F238E27FC236}">
                  <a16:creationId xmlns:a16="http://schemas.microsoft.com/office/drawing/2014/main" id="{2ABCA584-EEC9-46CA-BD84-0C0232134AC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9235" y="5052007"/>
              <a:ext cx="274320" cy="274320"/>
            </a:xfrm>
            <a:prstGeom prst="rect">
              <a:avLst/>
            </a:prstGeom>
          </p:spPr>
        </p:pic>
      </p:grpSp>
      <p:grpSp>
        <p:nvGrpSpPr>
          <p:cNvPr id="73" name="Group 72">
            <a:extLst>
              <a:ext uri="{FF2B5EF4-FFF2-40B4-BE49-F238E27FC236}">
                <a16:creationId xmlns:a16="http://schemas.microsoft.com/office/drawing/2014/main" id="{9359671C-BD8F-40C8-B326-ADE3DC40C128}"/>
              </a:ext>
            </a:extLst>
          </p:cNvPr>
          <p:cNvGrpSpPr/>
          <p:nvPr/>
        </p:nvGrpSpPr>
        <p:grpSpPr>
          <a:xfrm>
            <a:off x="6439511" y="3126854"/>
            <a:ext cx="3748888" cy="399562"/>
            <a:chOff x="459235" y="4989334"/>
            <a:chExt cx="3749865" cy="399666"/>
          </a:xfrm>
        </p:grpSpPr>
        <p:sp>
          <p:nvSpPr>
            <p:cNvPr id="74" name="Rectangle 73">
              <a:extLst>
                <a:ext uri="{FF2B5EF4-FFF2-40B4-BE49-F238E27FC236}">
                  <a16:creationId xmlns:a16="http://schemas.microsoft.com/office/drawing/2014/main" id="{854C5DB1-88FE-4233-92DA-7C54B71A8812}"/>
                </a:ext>
              </a:extLst>
            </p:cNvPr>
            <p:cNvSpPr/>
            <p:nvPr/>
          </p:nvSpPr>
          <p:spPr>
            <a:xfrm>
              <a:off x="889828" y="4989334"/>
              <a:ext cx="3319272" cy="399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182832" rtlCol="0" anchor="ctr" anchorCtr="0">
              <a:noAutofit/>
            </a:bodyPr>
            <a:lstStyle/>
            <a:p>
              <a:pPr marL="0" lvl="1" defTabSz="456621" fontAlgn="base">
                <a:spcAft>
                  <a:spcPts val="2799"/>
                </a:spcAft>
              </a:pPr>
              <a:r>
                <a:rPr lang="en-US" sz="1400" dirty="0">
                  <a:solidFill>
                    <a:srgbClr val="000000"/>
                  </a:solidFill>
                  <a:latin typeface="Arial" panose="020B0604020202020204" pitchFamily="34" charset="0"/>
                  <a:ea typeface="MetLife Circular Light" charset="0"/>
                  <a:cs typeface="Arial" panose="020B0604020202020204" pitchFamily="34" charset="0"/>
                </a:rPr>
                <a:t>Sterling Optical</a:t>
              </a:r>
            </a:p>
          </p:txBody>
        </p:sp>
        <p:pic>
          <p:nvPicPr>
            <p:cNvPr id="75" name="Graphic 74">
              <a:extLst>
                <a:ext uri="{FF2B5EF4-FFF2-40B4-BE49-F238E27FC236}">
                  <a16:creationId xmlns:a16="http://schemas.microsoft.com/office/drawing/2014/main" id="{F9CC1FB5-78F1-49F1-98A2-B027500C966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9235" y="5052007"/>
              <a:ext cx="274320" cy="274320"/>
            </a:xfrm>
            <a:prstGeom prst="rect">
              <a:avLst/>
            </a:prstGeom>
          </p:spPr>
        </p:pic>
      </p:grpSp>
      <p:grpSp>
        <p:nvGrpSpPr>
          <p:cNvPr id="76" name="Group 75">
            <a:extLst>
              <a:ext uri="{FF2B5EF4-FFF2-40B4-BE49-F238E27FC236}">
                <a16:creationId xmlns:a16="http://schemas.microsoft.com/office/drawing/2014/main" id="{3A81E40A-1847-4A91-8629-9F0C9148B2E4}"/>
              </a:ext>
            </a:extLst>
          </p:cNvPr>
          <p:cNvGrpSpPr/>
          <p:nvPr/>
        </p:nvGrpSpPr>
        <p:grpSpPr>
          <a:xfrm>
            <a:off x="6443528" y="2521525"/>
            <a:ext cx="3748888" cy="399562"/>
            <a:chOff x="459235" y="4989334"/>
            <a:chExt cx="3749865" cy="399666"/>
          </a:xfrm>
        </p:grpSpPr>
        <p:sp>
          <p:nvSpPr>
            <p:cNvPr id="77" name="Rectangle 76">
              <a:extLst>
                <a:ext uri="{FF2B5EF4-FFF2-40B4-BE49-F238E27FC236}">
                  <a16:creationId xmlns:a16="http://schemas.microsoft.com/office/drawing/2014/main" id="{D2587C79-AE33-4674-8C04-ACDB4E180751}"/>
                </a:ext>
              </a:extLst>
            </p:cNvPr>
            <p:cNvSpPr/>
            <p:nvPr/>
          </p:nvSpPr>
          <p:spPr>
            <a:xfrm>
              <a:off x="889828" y="4989334"/>
              <a:ext cx="3319272" cy="399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182832" rtlCol="0" anchor="ctr" anchorCtr="0">
              <a:noAutofit/>
            </a:bodyPr>
            <a:lstStyle/>
            <a:p>
              <a:pPr marL="0" lvl="1" defTabSz="456621" fontAlgn="base">
                <a:spcAft>
                  <a:spcPts val="2799"/>
                </a:spcAft>
              </a:pPr>
              <a:r>
                <a:rPr lang="en-US" sz="1400" dirty="0">
                  <a:solidFill>
                    <a:srgbClr val="000000"/>
                  </a:solidFill>
                  <a:latin typeface="Arial" panose="020B0604020202020204" pitchFamily="34" charset="0"/>
                  <a:ea typeface="MetLife Circular Light" charset="0"/>
                  <a:cs typeface="Arial" panose="020B0604020202020204" pitchFamily="34" charset="0"/>
                </a:rPr>
                <a:t>Shopko Optical Centers</a:t>
              </a:r>
            </a:p>
          </p:txBody>
        </p:sp>
        <p:pic>
          <p:nvPicPr>
            <p:cNvPr id="78" name="Graphic 77">
              <a:extLst>
                <a:ext uri="{FF2B5EF4-FFF2-40B4-BE49-F238E27FC236}">
                  <a16:creationId xmlns:a16="http://schemas.microsoft.com/office/drawing/2014/main" id="{71C33589-22E1-4540-985A-C78405A1E3A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9235" y="5052007"/>
              <a:ext cx="274320" cy="274320"/>
            </a:xfrm>
            <a:prstGeom prst="rect">
              <a:avLst/>
            </a:prstGeom>
          </p:spPr>
        </p:pic>
      </p:grpSp>
    </p:spTree>
    <p:extLst>
      <p:ext uri="{BB962C8B-B14F-4D97-AF65-F5344CB8AC3E}">
        <p14:creationId xmlns:p14="http://schemas.microsoft.com/office/powerpoint/2010/main" val="41762429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Placeholder 31">
            <a:extLst>
              <a:ext uri="{FF2B5EF4-FFF2-40B4-BE49-F238E27FC236}">
                <a16:creationId xmlns:a16="http://schemas.microsoft.com/office/drawing/2014/main" id="{A84C9C61-39F5-EA44-9FF0-249A62A37626}"/>
              </a:ext>
            </a:extLst>
          </p:cNvPr>
          <p:cNvPicPr>
            <a:picLocks noGrp="1" noChangeAspect="1"/>
          </p:cNvPicPr>
          <p:nvPr>
            <p:ph type="pic" sz="quarter" idx="10"/>
          </p:nvPr>
        </p:nvPicPr>
        <p:blipFill rotWithShape="1">
          <a:blip r:embed="rId3" cstate="print">
            <a:extLst>
              <a:ext uri="{28A0092B-C50C-407E-A947-70E740481C1C}">
                <a14:useLocalDpi xmlns:a14="http://schemas.microsoft.com/office/drawing/2010/main"/>
              </a:ext>
            </a:extLst>
          </a:blip>
          <a:srcRect t="186" b="186"/>
          <a:stretch/>
        </p:blipFill>
        <p:spPr>
          <a:prstGeom prst="rect">
            <a:avLst/>
          </a:prstGeom>
        </p:spPr>
      </p:pic>
      <p:sp>
        <p:nvSpPr>
          <p:cNvPr id="29" name="Title 28">
            <a:extLst>
              <a:ext uri="{FF2B5EF4-FFF2-40B4-BE49-F238E27FC236}">
                <a16:creationId xmlns:a16="http://schemas.microsoft.com/office/drawing/2014/main" id="{03493FDB-3BBD-EA4C-A186-40AB62FB9A4D}"/>
              </a:ext>
            </a:extLst>
          </p:cNvPr>
          <p:cNvSpPr>
            <a:spLocks noGrp="1"/>
          </p:cNvSpPr>
          <p:nvPr>
            <p:ph type="ctrTitle"/>
          </p:nvPr>
        </p:nvSpPr>
        <p:spPr>
          <a:xfrm>
            <a:off x="457200" y="3256280"/>
            <a:ext cx="11277600" cy="1361873"/>
          </a:xfrm>
        </p:spPr>
        <p:txBody>
          <a:bodyPr/>
          <a:lstStyle/>
          <a:p>
            <a:r>
              <a:rPr lang="en-US"/>
              <a:t>A Fetching Proposition</a:t>
            </a:r>
          </a:p>
        </p:txBody>
      </p:sp>
      <p:sp>
        <p:nvSpPr>
          <p:cNvPr id="30" name="Subtitle 29">
            <a:extLst>
              <a:ext uri="{FF2B5EF4-FFF2-40B4-BE49-F238E27FC236}">
                <a16:creationId xmlns:a16="http://schemas.microsoft.com/office/drawing/2014/main" id="{F4F34E31-D591-F94C-A526-0BAC6F16C2D1}"/>
              </a:ext>
            </a:extLst>
          </p:cNvPr>
          <p:cNvSpPr>
            <a:spLocks noGrp="1"/>
          </p:cNvSpPr>
          <p:nvPr>
            <p:ph type="subTitle" idx="1"/>
          </p:nvPr>
        </p:nvSpPr>
        <p:spPr>
          <a:xfrm>
            <a:off x="457200" y="4536440"/>
            <a:ext cx="6929120" cy="675640"/>
          </a:xfrm>
        </p:spPr>
        <p:txBody>
          <a:bodyPr/>
          <a:lstStyle/>
          <a:p>
            <a:r>
              <a:rPr lang="en-US" sz="2800" dirty="0">
                <a:solidFill>
                  <a:schemeClr val="accent2"/>
                </a:solidFill>
              </a:rPr>
              <a:t>MetLife Pet Insurance</a:t>
            </a:r>
            <a:br>
              <a:rPr lang="en-US" baseline="30000" dirty="0">
                <a:solidFill>
                  <a:schemeClr val="accent2"/>
                </a:solidFill>
              </a:rPr>
            </a:br>
            <a:r>
              <a:rPr lang="en-US" sz="1100" i="1" dirty="0">
                <a:solidFill>
                  <a:schemeClr val="accent2"/>
                </a:solidFill>
              </a:rPr>
              <a:t>Underwritten and Issued by Metropolitan General Insurance Company</a:t>
            </a:r>
            <a:endParaRPr lang="en-US" sz="1200" i="1" dirty="0">
              <a:solidFill>
                <a:schemeClr val="accent2"/>
              </a:solidFill>
            </a:endParaRPr>
          </a:p>
          <a:p>
            <a:endParaRPr lang="en-US" dirty="0">
              <a:solidFill>
                <a:schemeClr val="accent2"/>
              </a:solidFill>
            </a:endParaRPr>
          </a:p>
        </p:txBody>
      </p:sp>
    </p:spTree>
    <p:extLst>
      <p:ext uri="{BB962C8B-B14F-4D97-AF65-F5344CB8AC3E}">
        <p14:creationId xmlns:p14="http://schemas.microsoft.com/office/powerpoint/2010/main" val="36263806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12E44-1297-AE40-B2C9-BA58CA8B1C23}"/>
              </a:ext>
            </a:extLst>
          </p:cNvPr>
          <p:cNvSpPr>
            <a:spLocks noGrp="1"/>
          </p:cNvSpPr>
          <p:nvPr>
            <p:ph type="title"/>
          </p:nvPr>
        </p:nvSpPr>
        <p:spPr/>
        <p:txBody>
          <a:bodyPr/>
          <a:lstStyle/>
          <a:p>
            <a:r>
              <a:rPr lang="en-US" dirty="0"/>
              <a:t>Take the first step to becoming a more </a:t>
            </a:r>
            <a:br>
              <a:rPr lang="en-US" dirty="0"/>
            </a:br>
            <a:r>
              <a:rPr lang="en-US" dirty="0"/>
              <a:t>pet-friendly organization</a:t>
            </a:r>
          </a:p>
        </p:txBody>
      </p:sp>
      <p:sp>
        <p:nvSpPr>
          <p:cNvPr id="4" name="Text Placeholder 3">
            <a:extLst>
              <a:ext uri="{FF2B5EF4-FFF2-40B4-BE49-F238E27FC236}">
                <a16:creationId xmlns:a16="http://schemas.microsoft.com/office/drawing/2014/main" id="{3F77259F-7396-4F42-BAB8-2EE621543D3B}"/>
              </a:ext>
            </a:extLst>
          </p:cNvPr>
          <p:cNvSpPr>
            <a:spLocks noGrp="1"/>
          </p:cNvSpPr>
          <p:nvPr>
            <p:ph type="body" sz="quarter" idx="10"/>
          </p:nvPr>
        </p:nvSpPr>
        <p:spPr/>
        <p:txBody>
          <a:bodyPr/>
          <a:lstStyle/>
          <a:p>
            <a:r>
              <a:rPr lang="en-US" dirty="0"/>
              <a:t>Help your customers ease the emotional and financial stress that comes with paying the expenses of an injured or ill pet, so that they can stay engaged and focused at work</a:t>
            </a:r>
          </a:p>
        </p:txBody>
      </p:sp>
      <p:pic>
        <p:nvPicPr>
          <p:cNvPr id="15" name="Picture Placeholder 3">
            <a:extLst>
              <a:ext uri="{FF2B5EF4-FFF2-40B4-BE49-F238E27FC236}">
                <a16:creationId xmlns:a16="http://schemas.microsoft.com/office/drawing/2014/main" id="{55D87E80-6E88-AF49-86D0-FC5765112973}"/>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476" y="2286000"/>
            <a:ext cx="4260810" cy="3914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a:extLst>
              <a:ext uri="{FF2B5EF4-FFF2-40B4-BE49-F238E27FC236}">
                <a16:creationId xmlns:a16="http://schemas.microsoft.com/office/drawing/2014/main" id="{6DC16CB3-4D1A-8644-8D6C-35440E350F3C}"/>
              </a:ext>
            </a:extLst>
          </p:cNvPr>
          <p:cNvSpPr>
            <a:spLocks/>
          </p:cNvSpPr>
          <p:nvPr/>
        </p:nvSpPr>
        <p:spPr>
          <a:xfrm>
            <a:off x="4246378" y="2286000"/>
            <a:ext cx="4124208" cy="3914498"/>
          </a:xfrm>
          <a:prstGeom prst="rect">
            <a:avLst/>
          </a:prstGeom>
          <a:solidFill>
            <a:srgbClr val="009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Open Sans Bold"/>
            </a:endParaRPr>
          </a:p>
        </p:txBody>
      </p:sp>
      <p:sp>
        <p:nvSpPr>
          <p:cNvPr id="17" name="Rectangle 16">
            <a:extLst>
              <a:ext uri="{FF2B5EF4-FFF2-40B4-BE49-F238E27FC236}">
                <a16:creationId xmlns:a16="http://schemas.microsoft.com/office/drawing/2014/main" id="{74D05267-1342-0645-8421-B0021F3E55E7}"/>
              </a:ext>
            </a:extLst>
          </p:cNvPr>
          <p:cNvSpPr>
            <a:spLocks/>
          </p:cNvSpPr>
          <p:nvPr/>
        </p:nvSpPr>
        <p:spPr>
          <a:xfrm>
            <a:off x="8236540" y="2286000"/>
            <a:ext cx="3955460" cy="3914498"/>
          </a:xfrm>
          <a:prstGeom prst="rect">
            <a:avLst/>
          </a:prstGeom>
          <a:solidFill>
            <a:srgbClr val="F2F2F2"/>
          </a:solid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0061A0"/>
              </a:solidFill>
              <a:effectLst/>
              <a:uLnTx/>
              <a:uFillTx/>
              <a:latin typeface="Arial"/>
              <a:ea typeface="+mn-ea"/>
              <a:cs typeface="Open Sans Bold"/>
            </a:endParaRPr>
          </a:p>
        </p:txBody>
      </p:sp>
      <p:sp>
        <p:nvSpPr>
          <p:cNvPr id="18" name="Rectangle 17">
            <a:extLst>
              <a:ext uri="{FF2B5EF4-FFF2-40B4-BE49-F238E27FC236}">
                <a16:creationId xmlns:a16="http://schemas.microsoft.com/office/drawing/2014/main" id="{66DB8B83-835D-3E4E-96AD-5F4624CF196C}"/>
              </a:ext>
            </a:extLst>
          </p:cNvPr>
          <p:cNvSpPr/>
          <p:nvPr/>
        </p:nvSpPr>
        <p:spPr>
          <a:xfrm>
            <a:off x="4612476" y="2596563"/>
            <a:ext cx="3116300" cy="646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Arial"/>
                <a:ea typeface="+mn-ea"/>
                <a:cs typeface="Arial" panose="020B0604020202020204" pitchFamily="34" charset="0"/>
              </a:rPr>
              <a:t>Benefits to </a:t>
            </a:r>
            <a:br>
              <a:rPr kumimoji="0" lang="en-US" sz="2800" b="1" i="0" u="none" strike="noStrike" kern="1200" cap="none" spc="0" normalizeH="0" baseline="0" noProof="0" dirty="0">
                <a:ln>
                  <a:noFill/>
                </a:ln>
                <a:solidFill>
                  <a:srgbClr val="FFFFFF"/>
                </a:solidFill>
                <a:effectLst/>
                <a:uLnTx/>
                <a:uFillTx/>
                <a:latin typeface="Arial"/>
                <a:ea typeface="+mn-ea"/>
                <a:cs typeface="Arial" panose="020B0604020202020204" pitchFamily="34" charset="0"/>
              </a:rPr>
            </a:br>
            <a:r>
              <a:rPr kumimoji="0" lang="en-US" sz="1400" b="1" i="0" u="none" strike="noStrike" kern="1200" cap="none" spc="0" normalizeH="0" baseline="0" noProof="0" dirty="0">
                <a:ln>
                  <a:noFill/>
                </a:ln>
                <a:solidFill>
                  <a:srgbClr val="FFFFFF"/>
                </a:solidFill>
                <a:effectLst/>
                <a:uLnTx/>
                <a:uFillTx/>
                <a:latin typeface="Arial"/>
                <a:ea typeface="+mn-ea"/>
                <a:cs typeface="Arial" panose="020B0604020202020204" pitchFamily="34" charset="0"/>
              </a:rPr>
              <a:t>members</a:t>
            </a:r>
            <a:endParaRPr kumimoji="0" lang="en-US" sz="1050" b="0" i="0" u="none" strike="noStrike" kern="1200" cap="none" spc="0" normalizeH="0" baseline="0" noProof="0" dirty="0">
              <a:ln>
                <a:noFill/>
              </a:ln>
              <a:solidFill>
                <a:srgbClr val="FFFFFF"/>
              </a:solidFill>
              <a:effectLst/>
              <a:uLnTx/>
              <a:uFillTx/>
              <a:latin typeface="Arial"/>
              <a:ea typeface="+mn-ea"/>
              <a:cs typeface="Arial" panose="020B0604020202020204" pitchFamily="34" charset="0"/>
            </a:endParaRPr>
          </a:p>
        </p:txBody>
      </p:sp>
      <p:sp>
        <p:nvSpPr>
          <p:cNvPr id="19" name="Rectangle 18">
            <a:extLst>
              <a:ext uri="{FF2B5EF4-FFF2-40B4-BE49-F238E27FC236}">
                <a16:creationId xmlns:a16="http://schemas.microsoft.com/office/drawing/2014/main" id="{6D3087F8-DD5B-3349-AA39-0F22A26E750D}"/>
              </a:ext>
            </a:extLst>
          </p:cNvPr>
          <p:cNvSpPr/>
          <p:nvPr/>
        </p:nvSpPr>
        <p:spPr>
          <a:xfrm>
            <a:off x="8563363" y="2596563"/>
            <a:ext cx="3116300" cy="646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Benefits to </a:t>
            </a:r>
            <a:br>
              <a:rPr kumimoji="0" lang="en-US" sz="14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br>
            <a:r>
              <a:rPr kumimoji="0" lang="en-US" sz="14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organizations</a:t>
            </a:r>
            <a:endParaRPr kumimoji="0" lang="en-US" sz="1400" b="0" i="0" u="none" strike="noStrike" kern="1200" cap="none" spc="0" normalizeH="0" baseline="0" noProof="0" dirty="0">
              <a:ln>
                <a:noFill/>
              </a:ln>
              <a:solidFill>
                <a:srgbClr val="FF0000"/>
              </a:solidFill>
              <a:effectLst/>
              <a:uLnTx/>
              <a:uFillTx/>
              <a:latin typeface="Arial"/>
              <a:ea typeface="+mn-ea"/>
              <a:cs typeface="Arial" panose="020B0604020202020204" pitchFamily="34" charset="0"/>
            </a:endParaRPr>
          </a:p>
        </p:txBody>
      </p:sp>
      <p:cxnSp>
        <p:nvCxnSpPr>
          <p:cNvPr id="20" name="Straight Connector 19">
            <a:extLst>
              <a:ext uri="{FF2B5EF4-FFF2-40B4-BE49-F238E27FC236}">
                <a16:creationId xmlns:a16="http://schemas.microsoft.com/office/drawing/2014/main" id="{054A1A1B-E440-9F49-90F5-9BFF92560F5A}"/>
              </a:ext>
            </a:extLst>
          </p:cNvPr>
          <p:cNvCxnSpPr>
            <a:cxnSpLocks/>
          </p:cNvCxnSpPr>
          <p:nvPr/>
        </p:nvCxnSpPr>
        <p:spPr>
          <a:xfrm>
            <a:off x="4612476" y="3691648"/>
            <a:ext cx="3261524" cy="0"/>
          </a:xfrm>
          <a:prstGeom prst="line">
            <a:avLst/>
          </a:prstGeom>
          <a:ln w="12700" cmpd="sng">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76C75FF-7D1F-1444-8FDC-874F14BB7FEE}"/>
              </a:ext>
            </a:extLst>
          </p:cNvPr>
          <p:cNvCxnSpPr>
            <a:cxnSpLocks/>
          </p:cNvCxnSpPr>
          <p:nvPr/>
        </p:nvCxnSpPr>
        <p:spPr>
          <a:xfrm>
            <a:off x="8563363" y="3691648"/>
            <a:ext cx="3222237" cy="0"/>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ADB41AB8-7135-7C47-BF92-CA013D60ECB7}"/>
              </a:ext>
            </a:extLst>
          </p:cNvPr>
          <p:cNvSpPr/>
          <p:nvPr/>
        </p:nvSpPr>
        <p:spPr>
          <a:xfrm>
            <a:off x="4612476" y="3911659"/>
            <a:ext cx="3236715" cy="18569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marL="171450" marR="0" lvl="0" indent="-171450" algn="l" defTabSz="914400" rtl="0" eaLnBrk="1" fontAlgn="auto" latinLnBrk="0" hangingPunct="1">
              <a:lnSpc>
                <a:spcPct val="100000"/>
              </a:lnSpc>
              <a:spcBef>
                <a:spcPts val="0"/>
              </a:spcBef>
              <a:spcAft>
                <a:spcPts val="110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FFFFFF"/>
                </a:solidFill>
                <a:effectLst/>
                <a:uLnTx/>
                <a:uFillTx/>
                <a:latin typeface="Arial"/>
                <a:ea typeface="+mn-ea"/>
                <a:cs typeface="Arial" panose="020B0604020202020204" pitchFamily="34" charset="0"/>
              </a:rPr>
              <a:t>Flexible product offering</a:t>
            </a:r>
          </a:p>
          <a:p>
            <a:pPr marL="171450" marR="0" lvl="0" indent="-171450" algn="l" defTabSz="914400" rtl="0" eaLnBrk="1" fontAlgn="auto" latinLnBrk="0" hangingPunct="1">
              <a:lnSpc>
                <a:spcPct val="100000"/>
              </a:lnSpc>
              <a:spcBef>
                <a:spcPts val="0"/>
              </a:spcBef>
              <a:spcAft>
                <a:spcPts val="110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FFFFFF"/>
                </a:solidFill>
                <a:effectLst/>
                <a:uLnTx/>
                <a:uFillTx/>
                <a:latin typeface="Arial"/>
                <a:ea typeface="+mn-ea"/>
                <a:cs typeface="Arial" panose="020B0604020202020204" pitchFamily="34" charset="0"/>
              </a:rPr>
              <a:t>Quick and easy enrollment</a:t>
            </a:r>
          </a:p>
          <a:p>
            <a:pPr marL="171450" marR="0" lvl="0" indent="-171450" algn="l" defTabSz="914400" rtl="0" eaLnBrk="1" fontAlgn="auto" latinLnBrk="0" hangingPunct="1">
              <a:lnSpc>
                <a:spcPct val="100000"/>
              </a:lnSpc>
              <a:spcBef>
                <a:spcPts val="0"/>
              </a:spcBef>
              <a:spcAft>
                <a:spcPts val="110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FFFFFF"/>
                </a:solidFill>
                <a:effectLst/>
                <a:uLnTx/>
                <a:uFillTx/>
                <a:latin typeface="Arial"/>
                <a:ea typeface="+mn-ea"/>
                <a:cs typeface="Arial" panose="020B0604020202020204" pitchFamily="34" charset="0"/>
              </a:rPr>
              <a:t>Hassle-free claims</a:t>
            </a:r>
          </a:p>
          <a:p>
            <a:pPr marL="171450" marR="0" lvl="0" indent="-171450" algn="l" defTabSz="914400" rtl="0" eaLnBrk="1" fontAlgn="auto" latinLnBrk="0" hangingPunct="1">
              <a:lnSpc>
                <a:spcPct val="100000"/>
              </a:lnSpc>
              <a:spcBef>
                <a:spcPts val="0"/>
              </a:spcBef>
              <a:spcAft>
                <a:spcPts val="110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FFFFFF"/>
                </a:solidFill>
                <a:effectLst/>
                <a:uLnTx/>
                <a:uFillTx/>
                <a:latin typeface="Arial"/>
                <a:ea typeface="+mn-ea"/>
                <a:cs typeface="Arial" panose="020B0604020202020204" pitchFamily="34" charset="0"/>
              </a:rPr>
              <a:t>Experienced, caring team of pet advocates and representatives</a:t>
            </a:r>
          </a:p>
          <a:p>
            <a:pPr marL="171450" marR="0" lvl="0" indent="-171450" algn="l" defTabSz="914400" rtl="0" eaLnBrk="1" fontAlgn="auto" latinLnBrk="0" hangingPunct="1">
              <a:lnSpc>
                <a:spcPct val="100000"/>
              </a:lnSpc>
              <a:spcBef>
                <a:spcPts val="0"/>
              </a:spcBef>
              <a:spcAft>
                <a:spcPts val="110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FFFFFF"/>
                </a:solidFill>
                <a:effectLst/>
                <a:uLnTx/>
                <a:uFillTx/>
                <a:latin typeface="Arial"/>
                <a:ea typeface="+mn-ea"/>
                <a:cs typeface="Arial" panose="020B0604020202020204" pitchFamily="34" charset="0"/>
              </a:rPr>
              <a:t>Multi-channel support</a:t>
            </a:r>
          </a:p>
        </p:txBody>
      </p:sp>
      <p:sp>
        <p:nvSpPr>
          <p:cNvPr id="23" name="Rectangle 22">
            <a:extLst>
              <a:ext uri="{FF2B5EF4-FFF2-40B4-BE49-F238E27FC236}">
                <a16:creationId xmlns:a16="http://schemas.microsoft.com/office/drawing/2014/main" id="{49BCE18A-153D-E34B-82A1-D306DFBCBC54}"/>
              </a:ext>
            </a:extLst>
          </p:cNvPr>
          <p:cNvSpPr/>
          <p:nvPr/>
        </p:nvSpPr>
        <p:spPr>
          <a:xfrm>
            <a:off x="8563363" y="3911659"/>
            <a:ext cx="3350712" cy="17158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marL="171450" marR="0" lvl="0" indent="-171450" algn="l" defTabSz="914400" rtl="0" eaLnBrk="1" fontAlgn="auto" latinLnBrk="0" hangingPunct="1">
              <a:lnSpc>
                <a:spcPct val="100000"/>
              </a:lnSpc>
              <a:spcBef>
                <a:spcPts val="0"/>
              </a:spcBef>
              <a:spcAft>
                <a:spcPts val="11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Easy setup</a:t>
            </a:r>
          </a:p>
          <a:p>
            <a:pPr marL="171450" marR="0" lvl="0" indent="-171450" algn="l" defTabSz="914400" rtl="0" eaLnBrk="1" fontAlgn="auto" latinLnBrk="0" hangingPunct="1">
              <a:lnSpc>
                <a:spcPct val="100000"/>
              </a:lnSpc>
              <a:spcBef>
                <a:spcPts val="0"/>
              </a:spcBef>
              <a:spcAft>
                <a:spcPts val="11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Ongoing support with customizable communications and tools</a:t>
            </a:r>
          </a:p>
          <a:p>
            <a:pPr marL="171450" marR="0" lvl="0" indent="-171450" algn="l" defTabSz="914400" rtl="0" eaLnBrk="1" fontAlgn="auto" latinLnBrk="0" hangingPunct="1">
              <a:lnSpc>
                <a:spcPct val="100000"/>
              </a:lnSpc>
              <a:spcBef>
                <a:spcPts val="0"/>
              </a:spcBef>
              <a:spcAft>
                <a:spcPts val="11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Integrated service and </a:t>
            </a:r>
            <a:br>
              <a:rPr kumimoji="0" lang="en-US"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br>
            <a:r>
              <a:rPr kumimoji="0" lang="en-US"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administration experience</a:t>
            </a:r>
          </a:p>
          <a:p>
            <a:pPr marL="171450" marR="0" lvl="0" indent="-171450" algn="l" defTabSz="914400" rtl="0" eaLnBrk="1" fontAlgn="auto" latinLnBrk="0" hangingPunct="1">
              <a:lnSpc>
                <a:spcPct val="100000"/>
              </a:lnSpc>
              <a:spcBef>
                <a:spcPts val="0"/>
              </a:spcBef>
              <a:spcAft>
                <a:spcPts val="11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Attract and retain talent</a:t>
            </a:r>
          </a:p>
        </p:txBody>
      </p:sp>
      <p:sp>
        <p:nvSpPr>
          <p:cNvPr id="25" name="Rectangle 24">
            <a:extLst>
              <a:ext uri="{FF2B5EF4-FFF2-40B4-BE49-F238E27FC236}">
                <a16:creationId xmlns:a16="http://schemas.microsoft.com/office/drawing/2014/main" id="{B8DED6B7-32D7-6242-9BD3-FDDF3145CF30}"/>
              </a:ext>
            </a:extLst>
          </p:cNvPr>
          <p:cNvSpPr/>
          <p:nvPr/>
        </p:nvSpPr>
        <p:spPr>
          <a:xfrm>
            <a:off x="4452277" y="6239407"/>
            <a:ext cx="3346372" cy="461665"/>
          </a:xfrm>
          <a:prstGeom prst="rect">
            <a:avLst/>
          </a:prstGeom>
          <a:solidFill>
            <a:schemeClr val="bg1"/>
          </a:solid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Metropolitan Life Insurance Company, New York, NY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L0222020027[exp0223][All States][DC,GU,MP,PR,VI]</a:t>
            </a:r>
            <a:b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b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2022 MetLife Services and Solutions, LLC</a:t>
            </a:r>
          </a:p>
        </p:txBody>
      </p:sp>
    </p:spTree>
    <p:extLst>
      <p:ext uri="{BB962C8B-B14F-4D97-AF65-F5344CB8AC3E}">
        <p14:creationId xmlns:p14="http://schemas.microsoft.com/office/powerpoint/2010/main" val="10192888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12E44-1297-AE40-B2C9-BA58CA8B1C23}"/>
              </a:ext>
            </a:extLst>
          </p:cNvPr>
          <p:cNvSpPr>
            <a:spLocks noGrp="1"/>
          </p:cNvSpPr>
          <p:nvPr>
            <p:ph type="title"/>
          </p:nvPr>
        </p:nvSpPr>
        <p:spPr>
          <a:ln>
            <a:noFill/>
          </a:ln>
        </p:spPr>
        <p:txBody>
          <a:bodyPr/>
          <a:lstStyle/>
          <a:p>
            <a:r>
              <a:rPr lang="en-US" altLang="en-US"/>
              <a:t>What makes MetLife Pet Insurance different</a:t>
            </a:r>
            <a:endParaRPr lang="en-US"/>
          </a:p>
        </p:txBody>
      </p:sp>
      <p:sp>
        <p:nvSpPr>
          <p:cNvPr id="3" name="Text Placeholder 2">
            <a:extLst>
              <a:ext uri="{FF2B5EF4-FFF2-40B4-BE49-F238E27FC236}">
                <a16:creationId xmlns:a16="http://schemas.microsoft.com/office/drawing/2014/main" id="{D4DFFCF6-0B2D-034F-AC7D-FF6B8D81D295}"/>
              </a:ext>
            </a:extLst>
          </p:cNvPr>
          <p:cNvSpPr>
            <a:spLocks noGrp="1"/>
          </p:cNvSpPr>
          <p:nvPr>
            <p:ph type="body" sz="quarter" idx="11"/>
          </p:nvPr>
        </p:nvSpPr>
        <p:spPr>
          <a:xfrm>
            <a:off x="457200" y="5425441"/>
            <a:ext cx="11277600" cy="627222"/>
          </a:xfrm>
          <a:ln>
            <a:noFill/>
          </a:ln>
        </p:spPr>
        <p:txBody>
          <a:bodyPr/>
          <a:lstStyle/>
          <a:p>
            <a:r>
              <a:rPr lang="en-US" baseline="30000"/>
              <a:t>1 </a:t>
            </a:r>
            <a:r>
              <a:rPr lang="en-US"/>
              <a:t>We do not cover all pre-existing conditions; just those covered by the previous provider.</a:t>
            </a:r>
          </a:p>
          <a:p>
            <a:r>
              <a:rPr lang="en-US" baseline="30000"/>
              <a:t>2 </a:t>
            </a:r>
            <a:r>
              <a:rPr lang="en-US"/>
              <a:t>With the healthy pet incentive, your pet’s deductible automatically decreases by $50 each policy year that you don’t receive a claim reimbursement.</a:t>
            </a:r>
          </a:p>
          <a:p>
            <a:r>
              <a:rPr lang="en-US" baseline="30000"/>
              <a:t>3</a:t>
            </a:r>
            <a:r>
              <a:rPr lang="en-US"/>
              <a:t> Family plans refer to up to three pets on the same policy such that they share the same annual limits and coverage on a single policy. Pets must be under the age of 10.</a:t>
            </a:r>
          </a:p>
          <a:p>
            <a:r>
              <a:rPr lang="en-US" baseline="30000"/>
              <a:t>4</a:t>
            </a:r>
            <a:r>
              <a:rPr lang="en-US"/>
              <a:t> Reimbursement options include: 70%, 80%, 90% and 100%. In addition, there is also a 50% option for </a:t>
            </a:r>
            <a:r>
              <a:rPr lang="en-US" err="1"/>
              <a:t>MetGen</a:t>
            </a:r>
            <a:r>
              <a:rPr lang="en-US"/>
              <a:t> underwritten policies only and a 65% for IAIC underwritten policies only.</a:t>
            </a:r>
          </a:p>
        </p:txBody>
      </p:sp>
      <p:sp>
        <p:nvSpPr>
          <p:cNvPr id="6" name="Rectangle 5">
            <a:extLst>
              <a:ext uri="{FF2B5EF4-FFF2-40B4-BE49-F238E27FC236}">
                <a16:creationId xmlns:a16="http://schemas.microsoft.com/office/drawing/2014/main" id="{349AE67C-0EF4-D045-B1B2-4DB90F2ACAB1}"/>
              </a:ext>
            </a:extLst>
          </p:cNvPr>
          <p:cNvSpPr/>
          <p:nvPr/>
        </p:nvSpPr>
        <p:spPr>
          <a:xfrm>
            <a:off x="0" y="1371601"/>
            <a:ext cx="3048000" cy="38862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274320" tIns="1554480" rIns="274320" bIns="182880"/>
          <a:lstStyle/>
          <a:p>
            <a:pPr marL="0" marR="0" lvl="0" indent="0" algn="l" defTabSz="456758" rtl="0" eaLnBrk="1" fontAlgn="base" latinLnBrk="0" hangingPunct="1">
              <a:lnSpc>
                <a:spcPct val="100000"/>
              </a:lnSpc>
              <a:spcBef>
                <a:spcPts val="120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a:ea typeface="+mn-ea"/>
                <a:cs typeface="+mn-cs"/>
              </a:rPr>
              <a:t>Offers coverage of </a:t>
            </a:r>
            <a:br>
              <a:rPr kumimoji="0" lang="en-US" sz="1600" b="1" i="0" u="none" strike="noStrike" kern="1200" cap="none" spc="0" normalizeH="0" baseline="0" noProof="0">
                <a:ln>
                  <a:noFill/>
                </a:ln>
                <a:solidFill>
                  <a:srgbClr val="FFFFFF"/>
                </a:solidFill>
                <a:effectLst/>
                <a:uLnTx/>
                <a:uFillTx/>
                <a:latin typeface="Arial"/>
                <a:ea typeface="+mn-ea"/>
                <a:cs typeface="+mn-cs"/>
              </a:rPr>
            </a:br>
            <a:r>
              <a:rPr kumimoji="0" lang="en-US" sz="1600" b="1" i="0" u="none" strike="noStrike" kern="1200" cap="none" spc="0" normalizeH="0" baseline="0" noProof="0">
                <a:ln>
                  <a:noFill/>
                </a:ln>
                <a:solidFill>
                  <a:srgbClr val="FFFFFF"/>
                </a:solidFill>
                <a:effectLst/>
                <a:uLnTx/>
                <a:uFillTx/>
                <a:latin typeface="Arial"/>
                <a:ea typeface="+mn-ea"/>
                <a:cs typeface="+mn-cs"/>
              </a:rPr>
              <a:t>pre-existing conditions</a:t>
            </a:r>
            <a:r>
              <a:rPr kumimoji="0" lang="en-US" sz="1600" b="1" i="0" u="none" strike="noStrike" kern="1200" cap="none" spc="0" normalizeH="0" baseline="30000" noProof="0">
                <a:ln>
                  <a:noFill/>
                </a:ln>
                <a:solidFill>
                  <a:srgbClr val="FFFFFF"/>
                </a:solidFill>
                <a:effectLst/>
                <a:uLnTx/>
                <a:uFillTx/>
                <a:latin typeface="Arial"/>
                <a:ea typeface="+mn-ea"/>
                <a:cs typeface="+mn-cs"/>
              </a:rPr>
              <a:t>1</a:t>
            </a:r>
            <a:r>
              <a:rPr kumimoji="0" lang="en-US" sz="1600" b="1" i="0" u="none" strike="noStrike" kern="1200" cap="none" spc="0" normalizeH="0" baseline="0" noProof="0">
                <a:ln>
                  <a:noFill/>
                </a:ln>
                <a:solidFill>
                  <a:srgbClr val="FFFFFF"/>
                </a:solidFill>
                <a:effectLst/>
                <a:uLnTx/>
                <a:uFillTx/>
                <a:latin typeface="Arial"/>
                <a:ea typeface="+mn-ea"/>
                <a:cs typeface="+mn-cs"/>
              </a:rPr>
              <a:t> </a:t>
            </a:r>
            <a:r>
              <a:rPr kumimoji="0" lang="en-US" sz="1600" b="0" i="0" u="none" strike="noStrike" kern="1200" cap="none" spc="0" normalizeH="0" baseline="0" noProof="0">
                <a:ln>
                  <a:noFill/>
                </a:ln>
                <a:solidFill>
                  <a:srgbClr val="FFFFFF"/>
                </a:solidFill>
                <a:effectLst/>
                <a:uLnTx/>
                <a:uFillTx/>
                <a:latin typeface="Arial"/>
                <a:ea typeface="+mn-ea"/>
                <a:cs typeface="+mn-cs"/>
              </a:rPr>
              <a:t>when switching providers, no initial exam or previous vet records to apply</a:t>
            </a:r>
            <a:endParaRPr kumimoji="0" lang="en-US" sz="1600" b="0" i="0" u="none" strike="noStrike" kern="1200" cap="none" spc="0" normalizeH="0" baseline="30000" noProof="0">
              <a:ln>
                <a:noFill/>
              </a:ln>
              <a:solidFill>
                <a:srgbClr val="FFFFFF"/>
              </a:solidFill>
              <a:effectLst/>
              <a:uLnTx/>
              <a:uFillTx/>
              <a:latin typeface="Arial"/>
              <a:ea typeface="+mn-ea"/>
              <a:cs typeface="+mn-cs"/>
            </a:endParaRPr>
          </a:p>
        </p:txBody>
      </p:sp>
      <p:sp>
        <p:nvSpPr>
          <p:cNvPr id="7" name="Rectangle 6">
            <a:extLst>
              <a:ext uri="{FF2B5EF4-FFF2-40B4-BE49-F238E27FC236}">
                <a16:creationId xmlns:a16="http://schemas.microsoft.com/office/drawing/2014/main" id="{54531156-2A39-D247-B326-3AD857E399EB}"/>
              </a:ext>
            </a:extLst>
          </p:cNvPr>
          <p:cNvSpPr>
            <a:spLocks/>
          </p:cNvSpPr>
          <p:nvPr/>
        </p:nvSpPr>
        <p:spPr>
          <a:xfrm>
            <a:off x="3048000" y="1371601"/>
            <a:ext cx="3048000" cy="38862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274320" tIns="1554480" rIns="274320" bIns="182880"/>
          <a:lstStyle/>
          <a:p>
            <a:pPr marL="0" marR="0" lvl="0" indent="0" algn="l" defTabSz="914400" rtl="0" eaLnBrk="1" fontAlgn="ctr" latinLnBrk="0" hangingPunct="1">
              <a:lnSpc>
                <a:spcPct val="100000"/>
              </a:lnSpc>
              <a:spcBef>
                <a:spcPts val="900"/>
              </a:spcBef>
              <a:spcAft>
                <a:spcPts val="0"/>
              </a:spcAft>
              <a:buClrTx/>
              <a:buSzTx/>
              <a:buFontTx/>
              <a:buNone/>
              <a:tabLst/>
              <a:defRPr/>
            </a:pPr>
            <a:r>
              <a:rPr kumimoji="0" lang="en-GB" sz="1600" b="1" i="0" u="none" strike="noStrike" kern="1200" cap="none" spc="0" normalizeH="0" baseline="0" noProof="0">
                <a:ln>
                  <a:noFill/>
                </a:ln>
                <a:solidFill>
                  <a:srgbClr val="FFFFFF"/>
                </a:solidFill>
                <a:effectLst/>
                <a:uLnTx/>
                <a:uFillTx/>
                <a:latin typeface="Arial"/>
                <a:ea typeface="+mn-ea"/>
                <a:cs typeface="+mn-cs"/>
              </a:rPr>
              <a:t>Competitive rates </a:t>
            </a:r>
            <a:br>
              <a:rPr kumimoji="0" lang="en-GB" sz="1600" b="1" i="0" u="none" strike="noStrike" kern="1200" cap="none" spc="0" normalizeH="0" baseline="0" noProof="0">
                <a:ln>
                  <a:noFill/>
                </a:ln>
                <a:solidFill>
                  <a:srgbClr val="FFFFFF"/>
                </a:solidFill>
                <a:effectLst/>
                <a:uLnTx/>
                <a:uFillTx/>
                <a:latin typeface="Arial"/>
                <a:ea typeface="+mn-ea"/>
                <a:cs typeface="+mn-cs"/>
              </a:rPr>
            </a:br>
            <a:r>
              <a:rPr kumimoji="0" lang="en-GB" sz="1600" b="1" i="0" u="none" strike="noStrike" kern="1200" cap="none" spc="0" normalizeH="0" baseline="0" noProof="0">
                <a:ln>
                  <a:noFill/>
                </a:ln>
                <a:solidFill>
                  <a:srgbClr val="FFFFFF"/>
                </a:solidFill>
                <a:effectLst/>
                <a:uLnTx/>
                <a:uFillTx/>
                <a:latin typeface="Arial"/>
                <a:ea typeface="+mn-ea"/>
                <a:cs typeface="+mn-cs"/>
              </a:rPr>
              <a:t>with discounts, </a:t>
            </a:r>
            <a:br>
              <a:rPr kumimoji="0" lang="en-GB" sz="1600" b="1" i="0" u="none" strike="noStrike" kern="1200" cap="none" spc="0" normalizeH="0" baseline="0" noProof="0">
                <a:ln>
                  <a:noFill/>
                </a:ln>
                <a:solidFill>
                  <a:srgbClr val="FFFFFF"/>
                </a:solidFill>
                <a:effectLst/>
                <a:uLnTx/>
                <a:uFillTx/>
                <a:latin typeface="Arial"/>
                <a:ea typeface="+mn-ea"/>
                <a:cs typeface="+mn-cs"/>
              </a:rPr>
            </a:br>
            <a:r>
              <a:rPr kumimoji="0" lang="en-GB" sz="1600" b="1" i="0" u="none" strike="noStrike" kern="1200" cap="none" spc="0" normalizeH="0" baseline="0" noProof="0">
                <a:ln>
                  <a:noFill/>
                </a:ln>
                <a:solidFill>
                  <a:srgbClr val="FFFFFF"/>
                </a:solidFill>
                <a:effectLst/>
                <a:uLnTx/>
                <a:uFillTx/>
                <a:latin typeface="Arial"/>
                <a:ea typeface="+mn-ea"/>
                <a:cs typeface="+mn-cs"/>
              </a:rPr>
              <a:t>healthy pet incentive</a:t>
            </a:r>
            <a:r>
              <a:rPr kumimoji="0" lang="en-GB" sz="1600" b="0" i="0" u="none" strike="noStrike" kern="1200" cap="none" spc="0" normalizeH="0" baseline="30000" noProof="0">
                <a:ln>
                  <a:noFill/>
                </a:ln>
                <a:solidFill>
                  <a:srgbClr val="FFFFFF"/>
                </a:solidFill>
                <a:effectLst/>
                <a:uLnTx/>
                <a:uFillTx/>
                <a:latin typeface="Arial"/>
                <a:ea typeface="+mn-ea"/>
                <a:cs typeface="+mn-cs"/>
              </a:rPr>
              <a:t>2</a:t>
            </a:r>
            <a:r>
              <a:rPr kumimoji="0" lang="en-GB" sz="1600" b="0" i="0" u="none" strike="noStrike" kern="1200" cap="none" spc="0" normalizeH="0" baseline="0" noProof="0">
                <a:ln>
                  <a:noFill/>
                </a:ln>
                <a:solidFill>
                  <a:srgbClr val="FFFFFF"/>
                </a:solidFill>
                <a:effectLst/>
                <a:uLnTx/>
                <a:uFillTx/>
                <a:latin typeface="Arial"/>
                <a:ea typeface="+mn-ea"/>
                <a:cs typeface="+mn-cs"/>
              </a:rPr>
              <a:t>, </a:t>
            </a:r>
            <a:r>
              <a:rPr kumimoji="0" lang="en-GB" altLang="en-US" sz="1600" b="0" i="0" u="none" strike="noStrike" kern="1200" cap="none" spc="0" normalizeH="0" baseline="0" noProof="0">
                <a:ln>
                  <a:noFill/>
                </a:ln>
                <a:solidFill>
                  <a:srgbClr val="FFFFFF"/>
                </a:solidFill>
                <a:effectLst/>
                <a:uLnTx/>
                <a:uFillTx/>
                <a:latin typeface="Arial"/>
                <a:ea typeface="+mn-ea"/>
                <a:cs typeface="+mn-cs"/>
              </a:rPr>
              <a:t>and only provider offering </a:t>
            </a:r>
            <a:r>
              <a:rPr kumimoji="0" lang="en-GB" altLang="en-US" sz="1600" b="1" i="0" u="none" strike="noStrike" kern="1200" cap="none" spc="0" normalizeH="0" baseline="0" noProof="0">
                <a:ln>
                  <a:noFill/>
                </a:ln>
                <a:solidFill>
                  <a:srgbClr val="FFFFFF"/>
                </a:solidFill>
                <a:effectLst/>
                <a:uLnTx/>
                <a:uFillTx/>
                <a:latin typeface="Arial"/>
                <a:ea typeface="+mn-ea"/>
                <a:cs typeface="+mn-cs"/>
              </a:rPr>
              <a:t>family plans</a:t>
            </a:r>
            <a:r>
              <a:rPr kumimoji="0" lang="en-GB" altLang="en-US" sz="1600" b="1" i="0" u="none" strike="noStrike" kern="1200" cap="none" spc="0" normalizeH="0" baseline="30000" noProof="0">
                <a:ln>
                  <a:noFill/>
                </a:ln>
                <a:solidFill>
                  <a:srgbClr val="FFFFFF"/>
                </a:solidFill>
                <a:effectLst/>
                <a:uLnTx/>
                <a:uFillTx/>
                <a:latin typeface="Arial"/>
                <a:ea typeface="+mn-ea"/>
                <a:cs typeface="+mn-cs"/>
              </a:rPr>
              <a:t>3</a:t>
            </a:r>
            <a:endParaRPr kumimoji="0" lang="en-GB" sz="1600" b="0" i="0" u="none" strike="noStrike" kern="1200" cap="none" spc="0" normalizeH="0" baseline="30000" noProof="0">
              <a:ln>
                <a:noFill/>
              </a:ln>
              <a:solidFill>
                <a:srgbClr val="FFFFFF"/>
              </a:solidFill>
              <a:effectLst/>
              <a:uLnTx/>
              <a:uFillTx/>
              <a:latin typeface="Arial"/>
              <a:ea typeface="+mn-ea"/>
              <a:cs typeface="+mn-cs"/>
            </a:endParaRPr>
          </a:p>
          <a:p>
            <a:pPr marL="0" marR="0" lvl="0" indent="0" algn="l" defTabSz="914400" rtl="0" eaLnBrk="1" fontAlgn="ctr" latinLnBrk="0" hangingPunct="1">
              <a:lnSpc>
                <a:spcPct val="100000"/>
              </a:lnSpc>
              <a:spcBef>
                <a:spcPts val="90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8" name="Rectangle 7">
            <a:extLst>
              <a:ext uri="{FF2B5EF4-FFF2-40B4-BE49-F238E27FC236}">
                <a16:creationId xmlns:a16="http://schemas.microsoft.com/office/drawing/2014/main" id="{108B1129-6DA3-2F48-B08E-F0BB33B264ED}"/>
              </a:ext>
            </a:extLst>
          </p:cNvPr>
          <p:cNvSpPr>
            <a:spLocks/>
          </p:cNvSpPr>
          <p:nvPr/>
        </p:nvSpPr>
        <p:spPr>
          <a:xfrm>
            <a:off x="6096000" y="1371601"/>
            <a:ext cx="3048000" cy="38862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274320" tIns="1554480" rIns="274320" bIns="18288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600" b="0" i="0" u="none" strike="noStrike" kern="1200" cap="none" spc="0" normalizeH="0" baseline="0" noProof="0">
                <a:ln>
                  <a:noFill/>
                </a:ln>
                <a:solidFill>
                  <a:srgbClr val="000000"/>
                </a:solidFill>
                <a:effectLst/>
                <a:uLnTx/>
                <a:uFillTx/>
                <a:latin typeface="Arial"/>
                <a:ea typeface="+mn-ea"/>
                <a:cs typeface="+mn-cs"/>
              </a:rPr>
              <a:t>Offer </a:t>
            </a:r>
            <a:r>
              <a:rPr kumimoji="0" lang="en-GB" altLang="en-US" sz="1600" b="1" i="0" u="none" strike="noStrike" kern="1200" cap="none" spc="0" normalizeH="0" baseline="0" noProof="0">
                <a:ln>
                  <a:noFill/>
                </a:ln>
                <a:solidFill>
                  <a:srgbClr val="000000"/>
                </a:solidFill>
                <a:effectLst/>
                <a:uLnTx/>
                <a:uFillTx/>
                <a:latin typeface="Arial"/>
                <a:ea typeface="+mn-ea"/>
                <a:cs typeface="+mn-cs"/>
              </a:rPr>
              <a:t>both payroll and direct billing </a:t>
            </a:r>
            <a:r>
              <a:rPr kumimoji="0" lang="en-GB" altLang="en-US" sz="1600" b="0" i="0" u="none" strike="noStrike" kern="1200" cap="none" spc="0" normalizeH="0" baseline="0" noProof="0">
                <a:ln>
                  <a:noFill/>
                </a:ln>
                <a:solidFill>
                  <a:srgbClr val="000000"/>
                </a:solidFill>
                <a:effectLst/>
                <a:uLnTx/>
                <a:uFillTx/>
                <a:latin typeface="Arial"/>
                <a:ea typeface="+mn-ea"/>
                <a:cs typeface="+mn-cs"/>
              </a:rPr>
              <a:t>as we understand employers and brokers desire flexibility</a:t>
            </a:r>
          </a:p>
        </p:txBody>
      </p:sp>
      <p:sp>
        <p:nvSpPr>
          <p:cNvPr id="9" name="Rectangle 8">
            <a:extLst>
              <a:ext uri="{FF2B5EF4-FFF2-40B4-BE49-F238E27FC236}">
                <a16:creationId xmlns:a16="http://schemas.microsoft.com/office/drawing/2014/main" id="{B98D8DAD-56D7-1F44-9104-7177ACE59687}"/>
              </a:ext>
            </a:extLst>
          </p:cNvPr>
          <p:cNvSpPr>
            <a:spLocks/>
          </p:cNvSpPr>
          <p:nvPr/>
        </p:nvSpPr>
        <p:spPr>
          <a:xfrm>
            <a:off x="9144000" y="1371601"/>
            <a:ext cx="3048000" cy="38862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274320" tIns="1554480" rIns="365760" bIns="182880"/>
          <a:lstStyle/>
          <a:p>
            <a:pPr marL="0" marR="0" lvl="0" indent="0" algn="l" defTabSz="914400" rtl="0" eaLnBrk="1" fontAlgn="auto" latinLnBrk="0" hangingPunct="1">
              <a:lnSpc>
                <a:spcPct val="101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rial"/>
                <a:ea typeface="+mn-ea"/>
                <a:cs typeface="+mn-cs"/>
              </a:rPr>
              <a:t>Provides various </a:t>
            </a:r>
            <a:br>
              <a:rPr kumimoji="0" lang="en-US" sz="1600" b="1" i="0" u="none" strike="noStrike" kern="1200" cap="none" spc="0" normalizeH="0" baseline="0" noProof="0">
                <a:ln>
                  <a:noFill/>
                </a:ln>
                <a:solidFill>
                  <a:srgbClr val="000000"/>
                </a:solidFill>
                <a:effectLst/>
                <a:uLnTx/>
                <a:uFillTx/>
                <a:latin typeface="Arial"/>
                <a:ea typeface="+mn-ea"/>
                <a:cs typeface="+mn-cs"/>
              </a:rPr>
            </a:br>
            <a:r>
              <a:rPr kumimoji="0" lang="en-US" sz="1600" b="1" i="0" u="none" strike="noStrike" kern="1200" cap="none" spc="0" normalizeH="0" baseline="0" noProof="0">
                <a:ln>
                  <a:noFill/>
                </a:ln>
                <a:solidFill>
                  <a:srgbClr val="000000"/>
                </a:solidFill>
                <a:effectLst/>
                <a:uLnTx/>
                <a:uFillTx/>
                <a:latin typeface="Arial"/>
                <a:ea typeface="+mn-ea"/>
                <a:cs typeface="Tahoma"/>
              </a:rPr>
              <a:t>levels of coverage that fits your employees’ </a:t>
            </a:r>
            <a:br>
              <a:rPr kumimoji="0" lang="en-US" sz="1600" b="1" i="0" u="none" strike="noStrike" kern="1200" cap="none" spc="0" normalizeH="0" baseline="0" noProof="0">
                <a:ln>
                  <a:noFill/>
                </a:ln>
                <a:solidFill>
                  <a:srgbClr val="000000"/>
                </a:solidFill>
                <a:effectLst/>
                <a:uLnTx/>
                <a:uFillTx/>
                <a:latin typeface="Arial"/>
                <a:ea typeface="+mn-ea"/>
                <a:cs typeface="Tahoma"/>
              </a:rPr>
            </a:br>
            <a:r>
              <a:rPr kumimoji="0" lang="en-US" sz="1600" b="1" i="0" u="none" strike="noStrike" kern="1200" cap="none" spc="0" normalizeH="0" baseline="0" noProof="0">
                <a:ln>
                  <a:noFill/>
                </a:ln>
                <a:solidFill>
                  <a:srgbClr val="000000"/>
                </a:solidFill>
                <a:effectLst/>
                <a:uLnTx/>
                <a:uFillTx/>
                <a:latin typeface="Arial"/>
                <a:ea typeface="+mn-ea"/>
                <a:cs typeface="Tahoma"/>
              </a:rPr>
              <a:t>budget and needs, </a:t>
            </a:r>
            <a:r>
              <a:rPr kumimoji="0" lang="en-US" sz="1600" b="0" i="0" u="none" strike="noStrike" kern="1200" cap="none" spc="0" normalizeH="0" baseline="0" noProof="0">
                <a:ln>
                  <a:noFill/>
                </a:ln>
                <a:solidFill>
                  <a:srgbClr val="000000"/>
                </a:solidFill>
                <a:effectLst/>
                <a:uLnTx/>
                <a:uFillTx/>
                <a:latin typeface="Arial"/>
                <a:ea typeface="+mn-ea"/>
                <a:cs typeface="Tahoma"/>
              </a:rPr>
              <a:t>including a wide range of reimbursement levels</a:t>
            </a:r>
            <a:r>
              <a:rPr kumimoji="0" lang="en-US" sz="1600" b="0" i="0" u="none" strike="noStrike" kern="1200" cap="none" spc="0" normalizeH="0" baseline="30000" noProof="0">
                <a:ln>
                  <a:noFill/>
                </a:ln>
                <a:solidFill>
                  <a:srgbClr val="000000"/>
                </a:solidFill>
                <a:effectLst/>
                <a:uLnTx/>
                <a:uFillTx/>
                <a:latin typeface="Arial"/>
                <a:ea typeface="+mn-ea"/>
                <a:cs typeface="Tahoma"/>
              </a:rPr>
              <a:t>4</a:t>
            </a:r>
            <a:r>
              <a:rPr kumimoji="0" lang="en-US" sz="1600" b="0" i="0" u="none" strike="noStrike" kern="1200" cap="none" spc="0" normalizeH="0" baseline="0" noProof="0">
                <a:ln>
                  <a:noFill/>
                </a:ln>
                <a:solidFill>
                  <a:srgbClr val="000000"/>
                </a:solidFill>
                <a:effectLst/>
                <a:uLnTx/>
                <a:uFillTx/>
                <a:latin typeface="Arial"/>
                <a:ea typeface="+mn-ea"/>
                <a:cs typeface="Tahoma"/>
              </a:rPr>
              <a:t> and Preventive Care Coverage for an additional cost</a:t>
            </a:r>
            <a:endParaRPr kumimoji="0" lang="en-US" sz="1600" b="0" i="0" u="none" strike="noStrike" kern="1200" cap="none" spc="-15" normalizeH="0" baseline="0" noProof="0">
              <a:ln>
                <a:noFill/>
              </a:ln>
              <a:solidFill>
                <a:srgbClr val="000000"/>
              </a:solidFill>
              <a:effectLst/>
              <a:uLnTx/>
              <a:uFillTx/>
              <a:latin typeface="Arial"/>
              <a:ea typeface="+mn-ea"/>
              <a:cs typeface="+mn-cs"/>
            </a:endParaRPr>
          </a:p>
        </p:txBody>
      </p:sp>
      <p:sp>
        <p:nvSpPr>
          <p:cNvPr id="37" name="Text Placeholder 9">
            <a:extLst>
              <a:ext uri="{FF2B5EF4-FFF2-40B4-BE49-F238E27FC236}">
                <a16:creationId xmlns:a16="http://schemas.microsoft.com/office/drawing/2014/main" id="{0A4DEAB0-4B2A-1641-A5A0-D6637710B655}"/>
              </a:ext>
            </a:extLst>
          </p:cNvPr>
          <p:cNvSpPr txBox="1">
            <a:spLocks noChangeArrowheads="1"/>
          </p:cNvSpPr>
          <p:nvPr/>
        </p:nvSpPr>
        <p:spPr bwMode="auto">
          <a:xfrm>
            <a:off x="447631" y="2422521"/>
            <a:ext cx="1698625"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ts val="900"/>
              </a:spcBef>
              <a:defRPr sz="1400">
                <a:solidFill>
                  <a:schemeClr val="tx1"/>
                </a:solidFill>
                <a:latin typeface="Arial" panose="020B0604020202020204" pitchFamily="34" charset="0"/>
                <a:cs typeface="Arial" panose="020B0604020202020204" pitchFamily="34" charset="0"/>
              </a:defRPr>
            </a:lvl1pPr>
            <a:lvl2pPr marL="149225" indent="-149225">
              <a:spcBef>
                <a:spcPts val="450"/>
              </a:spcBef>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2pPr>
            <a:lvl3pPr marL="298450" indent="-149225">
              <a:spcBef>
                <a:spcPts val="225"/>
              </a:spcBef>
              <a:buFont typeface="Lucida Grande" panose="020B0600040502020204" pitchFamily="34" charset="0"/>
              <a:buChar char="-"/>
              <a:defRPr sz="1100">
                <a:solidFill>
                  <a:schemeClr val="tx1"/>
                </a:solidFill>
                <a:latin typeface="Arial" panose="020B0604020202020204" pitchFamily="34" charset="0"/>
                <a:cs typeface="Arial" panose="020B0604020202020204" pitchFamily="34" charset="0"/>
              </a:defRPr>
            </a:lvl3pPr>
            <a:lvl4pPr marL="466725" indent="-149225">
              <a:spcBef>
                <a:spcPts val="225"/>
              </a:spcBef>
              <a:buFont typeface="Arial" panose="020B0604020202020204" pitchFamily="34" charset="0"/>
              <a:buChar char="•"/>
              <a:defRPr sz="1000">
                <a:solidFill>
                  <a:schemeClr val="tx1"/>
                </a:solidFill>
                <a:latin typeface="Arial" panose="020B0604020202020204" pitchFamily="34" charset="0"/>
                <a:cs typeface="Arial" panose="020B0604020202020204" pitchFamily="34" charset="0"/>
              </a:defRPr>
            </a:lvl4pPr>
            <a:lvl5pPr marL="604838" indent="-136525">
              <a:spcBef>
                <a:spcPts val="225"/>
              </a:spcBef>
              <a:buFont typeface="Lucida Grande" panose="020B0600040502020204" pitchFamily="34" charset="0"/>
              <a:buChar char="-"/>
              <a:defRPr sz="1000">
                <a:solidFill>
                  <a:schemeClr val="tx1"/>
                </a:solidFill>
                <a:latin typeface="Arial" panose="020B0604020202020204" pitchFamily="34" charset="0"/>
                <a:cs typeface="Arial" panose="020B0604020202020204" pitchFamily="34" charset="0"/>
              </a:defRPr>
            </a:lvl5pPr>
            <a:lvl6pPr marL="1062038" indent="-136525" eaLnBrk="0" fontAlgn="base" hangingPunct="0">
              <a:spcBef>
                <a:spcPts val="225"/>
              </a:spcBef>
              <a:spcAft>
                <a:spcPct val="0"/>
              </a:spcAft>
              <a:buFont typeface="Lucida Grande" panose="020B0600040502020204" pitchFamily="34" charset="0"/>
              <a:buChar char="-"/>
              <a:defRPr sz="1000">
                <a:solidFill>
                  <a:schemeClr val="tx1"/>
                </a:solidFill>
                <a:latin typeface="Arial" panose="020B0604020202020204" pitchFamily="34" charset="0"/>
                <a:cs typeface="Arial" panose="020B0604020202020204" pitchFamily="34" charset="0"/>
              </a:defRPr>
            </a:lvl6pPr>
            <a:lvl7pPr marL="1519238" indent="-136525" eaLnBrk="0" fontAlgn="base" hangingPunct="0">
              <a:spcBef>
                <a:spcPts val="225"/>
              </a:spcBef>
              <a:spcAft>
                <a:spcPct val="0"/>
              </a:spcAft>
              <a:buFont typeface="Lucida Grande" panose="020B0600040502020204" pitchFamily="34" charset="0"/>
              <a:buChar char="-"/>
              <a:defRPr sz="1000">
                <a:solidFill>
                  <a:schemeClr val="tx1"/>
                </a:solidFill>
                <a:latin typeface="Arial" panose="020B0604020202020204" pitchFamily="34" charset="0"/>
                <a:cs typeface="Arial" panose="020B0604020202020204" pitchFamily="34" charset="0"/>
              </a:defRPr>
            </a:lvl7pPr>
            <a:lvl8pPr marL="1976438" indent="-136525" eaLnBrk="0" fontAlgn="base" hangingPunct="0">
              <a:spcBef>
                <a:spcPts val="225"/>
              </a:spcBef>
              <a:spcAft>
                <a:spcPct val="0"/>
              </a:spcAft>
              <a:buFont typeface="Lucida Grande" panose="020B0600040502020204" pitchFamily="34" charset="0"/>
              <a:buChar char="-"/>
              <a:defRPr sz="1000">
                <a:solidFill>
                  <a:schemeClr val="tx1"/>
                </a:solidFill>
                <a:latin typeface="Arial" panose="020B0604020202020204" pitchFamily="34" charset="0"/>
                <a:cs typeface="Arial" panose="020B0604020202020204" pitchFamily="34" charset="0"/>
              </a:defRPr>
            </a:lvl8pPr>
            <a:lvl9pPr marL="2433638" indent="-136525" eaLnBrk="0" fontAlgn="base" hangingPunct="0">
              <a:spcBef>
                <a:spcPts val="225"/>
              </a:spcBef>
              <a:spcAft>
                <a:spcPct val="0"/>
              </a:spcAft>
              <a:buFont typeface="Lucida Grande" panose="020B0600040502020204" pitchFamily="34" charset="0"/>
              <a:buChar char="-"/>
              <a:defRPr sz="1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
                <a:srgbClr val="0061A0"/>
              </a:buClr>
              <a:buSzPct val="70000"/>
              <a:buFontTx/>
              <a:buNone/>
              <a:tabLst/>
              <a:defRPr/>
            </a:pPr>
            <a:endParaRPr kumimoji="0" lang="en-US" altLang="en-US" sz="4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pSp>
        <p:nvGrpSpPr>
          <p:cNvPr id="38" name="Group 40">
            <a:extLst>
              <a:ext uri="{FF2B5EF4-FFF2-40B4-BE49-F238E27FC236}">
                <a16:creationId xmlns:a16="http://schemas.microsoft.com/office/drawing/2014/main" id="{C780AE8C-FAAF-8642-9F32-1D2BA4CFE2FA}"/>
              </a:ext>
            </a:extLst>
          </p:cNvPr>
          <p:cNvGrpSpPr>
            <a:grpSpLocks noChangeAspect="1"/>
          </p:cNvGrpSpPr>
          <p:nvPr/>
        </p:nvGrpSpPr>
        <p:grpSpPr bwMode="auto">
          <a:xfrm>
            <a:off x="6389704" y="1965211"/>
            <a:ext cx="705415" cy="792699"/>
            <a:chOff x="5339358" y="2190503"/>
            <a:chExt cx="748002" cy="839368"/>
          </a:xfrm>
        </p:grpSpPr>
        <p:grpSp>
          <p:nvGrpSpPr>
            <p:cNvPr id="39" name="Graphic 24">
              <a:extLst>
                <a:ext uri="{FF2B5EF4-FFF2-40B4-BE49-F238E27FC236}">
                  <a16:creationId xmlns:a16="http://schemas.microsoft.com/office/drawing/2014/main" id="{5BB99441-6868-9742-BFC4-0C4C137F89C0}"/>
                </a:ext>
              </a:extLst>
            </p:cNvPr>
            <p:cNvGrpSpPr>
              <a:grpSpLocks/>
            </p:cNvGrpSpPr>
            <p:nvPr/>
          </p:nvGrpSpPr>
          <p:grpSpPr bwMode="auto">
            <a:xfrm>
              <a:off x="5339358" y="2190503"/>
              <a:ext cx="562341" cy="834359"/>
              <a:chOff x="5339358" y="2190503"/>
              <a:chExt cx="562341" cy="834359"/>
            </a:xfrm>
          </p:grpSpPr>
          <p:sp>
            <p:nvSpPr>
              <p:cNvPr id="47" name="Freeform 28">
                <a:extLst>
                  <a:ext uri="{FF2B5EF4-FFF2-40B4-BE49-F238E27FC236}">
                    <a16:creationId xmlns:a16="http://schemas.microsoft.com/office/drawing/2014/main" id="{A3F7F39A-9FF1-084E-9E32-80D1A8559EBE}"/>
                  </a:ext>
                </a:extLst>
              </p:cNvPr>
              <p:cNvSpPr>
                <a:spLocks/>
              </p:cNvSpPr>
              <p:nvPr/>
            </p:nvSpPr>
            <p:spPr bwMode="auto">
              <a:xfrm>
                <a:off x="5339358" y="2278757"/>
                <a:ext cx="562341" cy="746104"/>
              </a:xfrm>
              <a:custGeom>
                <a:avLst/>
                <a:gdLst>
                  <a:gd name="T0" fmla="*/ 538939 w 562341"/>
                  <a:gd name="T1" fmla="*/ 746105 h 746104"/>
                  <a:gd name="T2" fmla="*/ 23402 w 562341"/>
                  <a:gd name="T3" fmla="*/ 746105 h 746104"/>
                  <a:gd name="T4" fmla="*/ 0 w 562341"/>
                  <a:gd name="T5" fmla="*/ 722789 h 746104"/>
                  <a:gd name="T6" fmla="*/ 0 w 562341"/>
                  <a:gd name="T7" fmla="*/ 23316 h 746104"/>
                  <a:gd name="T8" fmla="*/ 23402 w 562341"/>
                  <a:gd name="T9" fmla="*/ 0 h 746104"/>
                  <a:gd name="T10" fmla="*/ 538939 w 562341"/>
                  <a:gd name="T11" fmla="*/ 0 h 746104"/>
                  <a:gd name="T12" fmla="*/ 562341 w 562341"/>
                  <a:gd name="T13" fmla="*/ 23316 h 746104"/>
                  <a:gd name="T14" fmla="*/ 562341 w 562341"/>
                  <a:gd name="T15" fmla="*/ 722789 h 746104"/>
                  <a:gd name="T16" fmla="*/ 538939 w 562341"/>
                  <a:gd name="T17" fmla="*/ 746105 h 7461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62341" h="746104">
                    <a:moveTo>
                      <a:pt x="538939" y="746105"/>
                    </a:moveTo>
                    <a:lnTo>
                      <a:pt x="23402" y="746105"/>
                    </a:lnTo>
                    <a:cubicBezTo>
                      <a:pt x="10449" y="746105"/>
                      <a:pt x="0" y="735656"/>
                      <a:pt x="0" y="722789"/>
                    </a:cubicBezTo>
                    <a:lnTo>
                      <a:pt x="0" y="23316"/>
                    </a:lnTo>
                    <a:cubicBezTo>
                      <a:pt x="0" y="10449"/>
                      <a:pt x="10449" y="0"/>
                      <a:pt x="23402" y="0"/>
                    </a:cubicBezTo>
                    <a:lnTo>
                      <a:pt x="538939" y="0"/>
                    </a:lnTo>
                    <a:cubicBezTo>
                      <a:pt x="551892" y="0"/>
                      <a:pt x="562341" y="10449"/>
                      <a:pt x="562341" y="23316"/>
                    </a:cubicBezTo>
                    <a:lnTo>
                      <a:pt x="562341" y="722789"/>
                    </a:lnTo>
                    <a:cubicBezTo>
                      <a:pt x="562341" y="735742"/>
                      <a:pt x="551892" y="746105"/>
                      <a:pt x="538939" y="746105"/>
                    </a:cubicBezTo>
                  </a:path>
                </a:pathLst>
              </a:custGeom>
              <a:solidFill>
                <a:srgbClr val="009CDC"/>
              </a:solidFill>
              <a:ln>
                <a:noFill/>
              </a:ln>
              <a:extLst>
                <a:ext uri="{91240B29-F687-4F45-9708-019B960494DF}">
                  <a14:hiddenLine xmlns:a14="http://schemas.microsoft.com/office/drawing/2010/main" w="8540" cap="flat">
                    <a:solidFill>
                      <a:srgbClr val="000000"/>
                    </a:solidFill>
                    <a:prstDash val="solid"/>
                    <a:miter lim="800000"/>
                    <a:headEnd/>
                    <a:tailEnd/>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8" name="Freeform 29">
                <a:extLst>
                  <a:ext uri="{FF2B5EF4-FFF2-40B4-BE49-F238E27FC236}">
                    <a16:creationId xmlns:a16="http://schemas.microsoft.com/office/drawing/2014/main" id="{3ACFD02D-5254-2F47-8695-2A29735A7A09}"/>
                  </a:ext>
                </a:extLst>
              </p:cNvPr>
              <p:cNvSpPr>
                <a:spLocks/>
              </p:cNvSpPr>
              <p:nvPr/>
            </p:nvSpPr>
            <p:spPr bwMode="auto">
              <a:xfrm>
                <a:off x="5386248" y="2325475"/>
                <a:ext cx="468646" cy="629526"/>
              </a:xfrm>
              <a:custGeom>
                <a:avLst/>
                <a:gdLst>
                  <a:gd name="T0" fmla="*/ 0 w 468646"/>
                  <a:gd name="T1" fmla="*/ 0 h 629526"/>
                  <a:gd name="T2" fmla="*/ 468646 w 468646"/>
                  <a:gd name="T3" fmla="*/ 0 h 629526"/>
                  <a:gd name="T4" fmla="*/ 468646 w 468646"/>
                  <a:gd name="T5" fmla="*/ 629526 h 629526"/>
                  <a:gd name="T6" fmla="*/ 0 w 468646"/>
                  <a:gd name="T7" fmla="*/ 629526 h 6295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8646" h="629526">
                    <a:moveTo>
                      <a:pt x="0" y="0"/>
                    </a:moveTo>
                    <a:lnTo>
                      <a:pt x="468646" y="0"/>
                    </a:lnTo>
                    <a:lnTo>
                      <a:pt x="468646" y="629526"/>
                    </a:lnTo>
                    <a:lnTo>
                      <a:pt x="0" y="629526"/>
                    </a:lnTo>
                    <a:lnTo>
                      <a:pt x="0" y="0"/>
                    </a:lnTo>
                    <a:close/>
                  </a:path>
                </a:pathLst>
              </a:custGeom>
              <a:solidFill>
                <a:srgbClr val="FFFFFF"/>
              </a:solidFill>
              <a:ln>
                <a:noFill/>
              </a:ln>
              <a:extLst>
                <a:ext uri="{91240B29-F687-4F45-9708-019B960494DF}">
                  <a14:hiddenLine xmlns:a14="http://schemas.microsoft.com/office/drawing/2010/main" w="8540" cap="flat">
                    <a:solidFill>
                      <a:srgbClr val="000000"/>
                    </a:solidFill>
                    <a:prstDash val="solid"/>
                    <a:miter lim="800000"/>
                    <a:headEnd/>
                    <a:tailEnd/>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9" name="Freeform 30">
                <a:extLst>
                  <a:ext uri="{FF2B5EF4-FFF2-40B4-BE49-F238E27FC236}">
                    <a16:creationId xmlns:a16="http://schemas.microsoft.com/office/drawing/2014/main" id="{DE5752B4-CA57-2B44-97DD-A04BF0AA0BC8}"/>
                  </a:ext>
                </a:extLst>
              </p:cNvPr>
              <p:cNvSpPr>
                <a:spLocks/>
              </p:cNvSpPr>
              <p:nvPr/>
            </p:nvSpPr>
            <p:spPr bwMode="auto">
              <a:xfrm>
                <a:off x="5438061" y="2190503"/>
                <a:ext cx="374951" cy="186526"/>
              </a:xfrm>
              <a:custGeom>
                <a:avLst/>
                <a:gdLst>
                  <a:gd name="T0" fmla="*/ 342828 w 374951"/>
                  <a:gd name="T1" fmla="*/ 129273 h 186526"/>
                  <a:gd name="T2" fmla="*/ 234280 w 374951"/>
                  <a:gd name="T3" fmla="*/ 93263 h 186526"/>
                  <a:gd name="T4" fmla="*/ 246024 w 374951"/>
                  <a:gd name="T5" fmla="*/ 58289 h 186526"/>
                  <a:gd name="T6" fmla="*/ 187476 w 374951"/>
                  <a:gd name="T7" fmla="*/ 0 h 186526"/>
                  <a:gd name="T8" fmla="*/ 128927 w 374951"/>
                  <a:gd name="T9" fmla="*/ 58289 h 186526"/>
                  <a:gd name="T10" fmla="*/ 140672 w 374951"/>
                  <a:gd name="T11" fmla="*/ 93263 h 186526"/>
                  <a:gd name="T12" fmla="*/ 32038 w 374951"/>
                  <a:gd name="T13" fmla="*/ 129273 h 186526"/>
                  <a:gd name="T14" fmla="*/ 0 w 374951"/>
                  <a:gd name="T15" fmla="*/ 173487 h 186526"/>
                  <a:gd name="T16" fmla="*/ 0 w 374951"/>
                  <a:gd name="T17" fmla="*/ 186526 h 186526"/>
                  <a:gd name="T18" fmla="*/ 374952 w 374951"/>
                  <a:gd name="T19" fmla="*/ 186526 h 186526"/>
                  <a:gd name="T20" fmla="*/ 374952 w 374951"/>
                  <a:gd name="T21" fmla="*/ 173487 h 186526"/>
                  <a:gd name="T22" fmla="*/ 342828 w 374951"/>
                  <a:gd name="T23" fmla="*/ 129273 h 186526"/>
                  <a:gd name="T24" fmla="*/ 187476 w 374951"/>
                  <a:gd name="T25" fmla="*/ 34974 h 186526"/>
                  <a:gd name="T26" fmla="*/ 210878 w 374951"/>
                  <a:gd name="T27" fmla="*/ 58289 h 186526"/>
                  <a:gd name="T28" fmla="*/ 187476 w 374951"/>
                  <a:gd name="T29" fmla="*/ 81605 h 186526"/>
                  <a:gd name="T30" fmla="*/ 164074 w 374951"/>
                  <a:gd name="T31" fmla="*/ 58289 h 186526"/>
                  <a:gd name="T32" fmla="*/ 187476 w 374951"/>
                  <a:gd name="T33" fmla="*/ 34974 h 1865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74951" h="186526">
                    <a:moveTo>
                      <a:pt x="342828" y="129273"/>
                    </a:moveTo>
                    <a:lnTo>
                      <a:pt x="234280" y="93263"/>
                    </a:lnTo>
                    <a:cubicBezTo>
                      <a:pt x="241620" y="83505"/>
                      <a:pt x="246024" y="71415"/>
                      <a:pt x="246024" y="58289"/>
                    </a:cubicBezTo>
                    <a:cubicBezTo>
                      <a:pt x="246024" y="26079"/>
                      <a:pt x="219772" y="0"/>
                      <a:pt x="187476" y="0"/>
                    </a:cubicBezTo>
                    <a:cubicBezTo>
                      <a:pt x="155093" y="0"/>
                      <a:pt x="128927" y="26079"/>
                      <a:pt x="128927" y="58289"/>
                    </a:cubicBezTo>
                    <a:cubicBezTo>
                      <a:pt x="128927" y="71415"/>
                      <a:pt x="133332" y="83505"/>
                      <a:pt x="140672" y="93263"/>
                    </a:cubicBezTo>
                    <a:lnTo>
                      <a:pt x="32038" y="129273"/>
                    </a:lnTo>
                    <a:cubicBezTo>
                      <a:pt x="12867" y="135577"/>
                      <a:pt x="0" y="153452"/>
                      <a:pt x="0" y="173487"/>
                    </a:cubicBezTo>
                    <a:lnTo>
                      <a:pt x="0" y="186526"/>
                    </a:lnTo>
                    <a:lnTo>
                      <a:pt x="374952" y="186526"/>
                    </a:lnTo>
                    <a:lnTo>
                      <a:pt x="374952" y="173487"/>
                    </a:lnTo>
                    <a:cubicBezTo>
                      <a:pt x="374865" y="153452"/>
                      <a:pt x="361998" y="135577"/>
                      <a:pt x="342828" y="129273"/>
                    </a:cubicBezTo>
                    <a:close/>
                    <a:moveTo>
                      <a:pt x="187476" y="34974"/>
                    </a:moveTo>
                    <a:cubicBezTo>
                      <a:pt x="200429" y="34974"/>
                      <a:pt x="210878" y="45423"/>
                      <a:pt x="210878" y="58289"/>
                    </a:cubicBezTo>
                    <a:cubicBezTo>
                      <a:pt x="210878" y="71156"/>
                      <a:pt x="200429" y="81605"/>
                      <a:pt x="187476" y="81605"/>
                    </a:cubicBezTo>
                    <a:cubicBezTo>
                      <a:pt x="174523" y="81605"/>
                      <a:pt x="164074" y="71156"/>
                      <a:pt x="164074" y="58289"/>
                    </a:cubicBezTo>
                    <a:cubicBezTo>
                      <a:pt x="164074" y="45423"/>
                      <a:pt x="174523" y="34974"/>
                      <a:pt x="187476" y="34974"/>
                    </a:cubicBezTo>
                    <a:close/>
                  </a:path>
                </a:pathLst>
              </a:custGeom>
              <a:solidFill>
                <a:schemeClr val="accent1"/>
              </a:solidFill>
              <a:ln>
                <a:noFill/>
              </a:ln>
              <a:extLst>
                <a:ext uri="{91240B29-F687-4F45-9708-019B960494DF}">
                  <a14:hiddenLine xmlns:a14="http://schemas.microsoft.com/office/drawing/2010/main" w="8540" cap="flat">
                    <a:solidFill>
                      <a:srgbClr val="000000"/>
                    </a:solidFill>
                    <a:prstDash val="solid"/>
                    <a:miter lim="800000"/>
                    <a:headEnd/>
                    <a:tailEnd/>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50" name="Freeform 31">
                <a:extLst>
                  <a:ext uri="{FF2B5EF4-FFF2-40B4-BE49-F238E27FC236}">
                    <a16:creationId xmlns:a16="http://schemas.microsoft.com/office/drawing/2014/main" id="{26838E24-0825-6346-8335-9AADD237136C}"/>
                  </a:ext>
                </a:extLst>
              </p:cNvPr>
              <p:cNvSpPr>
                <a:spLocks/>
              </p:cNvSpPr>
              <p:nvPr/>
            </p:nvSpPr>
            <p:spPr bwMode="auto">
              <a:xfrm>
                <a:off x="5386248" y="2955001"/>
                <a:ext cx="468646" cy="23402"/>
              </a:xfrm>
              <a:custGeom>
                <a:avLst/>
                <a:gdLst>
                  <a:gd name="T0" fmla="*/ 0 w 468646"/>
                  <a:gd name="T1" fmla="*/ 0 h 23402"/>
                  <a:gd name="T2" fmla="*/ 468646 w 468646"/>
                  <a:gd name="T3" fmla="*/ 0 h 23402"/>
                  <a:gd name="T4" fmla="*/ 468646 w 468646"/>
                  <a:gd name="T5" fmla="*/ 23402 h 23402"/>
                  <a:gd name="T6" fmla="*/ 0 w 468646"/>
                  <a:gd name="T7" fmla="*/ 23402 h 2340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8646" h="23402">
                    <a:moveTo>
                      <a:pt x="0" y="0"/>
                    </a:moveTo>
                    <a:lnTo>
                      <a:pt x="468646" y="0"/>
                    </a:lnTo>
                    <a:lnTo>
                      <a:pt x="468646" y="23402"/>
                    </a:lnTo>
                    <a:lnTo>
                      <a:pt x="0" y="23402"/>
                    </a:lnTo>
                    <a:lnTo>
                      <a:pt x="0" y="0"/>
                    </a:lnTo>
                    <a:close/>
                  </a:path>
                </a:pathLst>
              </a:custGeom>
              <a:solidFill>
                <a:srgbClr val="0066A6"/>
              </a:solidFill>
              <a:ln>
                <a:noFill/>
              </a:ln>
              <a:extLst>
                <a:ext uri="{91240B29-F687-4F45-9708-019B960494DF}">
                  <a14:hiddenLine xmlns:a14="http://schemas.microsoft.com/office/drawing/2010/main" w="8540" cap="flat">
                    <a:solidFill>
                      <a:srgbClr val="000000"/>
                    </a:solidFill>
                    <a:prstDash val="solid"/>
                    <a:miter lim="800000"/>
                    <a:headEnd/>
                    <a:tailEnd/>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40" name="Freeform 32">
              <a:extLst>
                <a:ext uri="{FF2B5EF4-FFF2-40B4-BE49-F238E27FC236}">
                  <a16:creationId xmlns:a16="http://schemas.microsoft.com/office/drawing/2014/main" id="{895D0914-530F-3942-8920-F4D480A7639A}"/>
                </a:ext>
              </a:extLst>
            </p:cNvPr>
            <p:cNvSpPr>
              <a:spLocks/>
            </p:cNvSpPr>
            <p:nvPr/>
          </p:nvSpPr>
          <p:spPr bwMode="auto">
            <a:xfrm>
              <a:off x="5479943" y="2453971"/>
              <a:ext cx="281170" cy="124178"/>
            </a:xfrm>
            <a:custGeom>
              <a:avLst/>
              <a:gdLst>
                <a:gd name="T0" fmla="*/ 0 w 281170"/>
                <a:gd name="T1" fmla="*/ 0 h 124178"/>
                <a:gd name="T2" fmla="*/ 281171 w 281170"/>
                <a:gd name="T3" fmla="*/ 0 h 124178"/>
                <a:gd name="T4" fmla="*/ 281171 w 281170"/>
                <a:gd name="T5" fmla="*/ 124178 h 124178"/>
                <a:gd name="T6" fmla="*/ 0 w 281170"/>
                <a:gd name="T7" fmla="*/ 124178 h 12417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1170" h="124178">
                  <a:moveTo>
                    <a:pt x="0" y="0"/>
                  </a:moveTo>
                  <a:lnTo>
                    <a:pt x="281171" y="0"/>
                  </a:lnTo>
                  <a:lnTo>
                    <a:pt x="281171" y="124178"/>
                  </a:lnTo>
                  <a:lnTo>
                    <a:pt x="0" y="124178"/>
                  </a:lnTo>
                  <a:lnTo>
                    <a:pt x="0" y="0"/>
                  </a:lnTo>
                  <a:close/>
                </a:path>
              </a:pathLst>
            </a:custGeom>
            <a:solidFill>
              <a:srgbClr val="A4A7A9"/>
            </a:solidFill>
            <a:ln>
              <a:noFill/>
            </a:ln>
            <a:extLst>
              <a:ext uri="{91240B29-F687-4F45-9708-019B960494DF}">
                <a14:hiddenLine xmlns:a14="http://schemas.microsoft.com/office/drawing/2010/main" w="8540" cap="flat">
                  <a:solidFill>
                    <a:srgbClr val="000000"/>
                  </a:solidFill>
                  <a:prstDash val="solid"/>
                  <a:miter lim="800000"/>
                  <a:headEnd/>
                  <a:tailEnd/>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1" name="Freeform 33">
              <a:extLst>
                <a:ext uri="{FF2B5EF4-FFF2-40B4-BE49-F238E27FC236}">
                  <a16:creationId xmlns:a16="http://schemas.microsoft.com/office/drawing/2014/main" id="{A4649C10-8037-0E44-BCB5-BE97195D1EC6}"/>
                </a:ext>
              </a:extLst>
            </p:cNvPr>
            <p:cNvSpPr>
              <a:spLocks/>
            </p:cNvSpPr>
            <p:nvPr/>
          </p:nvSpPr>
          <p:spPr bwMode="auto">
            <a:xfrm>
              <a:off x="5480806" y="2611741"/>
              <a:ext cx="280307" cy="25906"/>
            </a:xfrm>
            <a:custGeom>
              <a:avLst/>
              <a:gdLst>
                <a:gd name="T0" fmla="*/ 0 w 280307"/>
                <a:gd name="T1" fmla="*/ 0 h 25906"/>
                <a:gd name="T2" fmla="*/ 280307 w 280307"/>
                <a:gd name="T3" fmla="*/ 0 h 25906"/>
                <a:gd name="T4" fmla="*/ 280307 w 280307"/>
                <a:gd name="T5" fmla="*/ 25906 h 25906"/>
                <a:gd name="T6" fmla="*/ 0 w 280307"/>
                <a:gd name="T7" fmla="*/ 25906 h 2590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0307" h="25906">
                  <a:moveTo>
                    <a:pt x="0" y="0"/>
                  </a:moveTo>
                  <a:lnTo>
                    <a:pt x="280307" y="0"/>
                  </a:lnTo>
                  <a:lnTo>
                    <a:pt x="280307" y="25906"/>
                  </a:lnTo>
                  <a:lnTo>
                    <a:pt x="0" y="25906"/>
                  </a:lnTo>
                  <a:lnTo>
                    <a:pt x="0" y="0"/>
                  </a:lnTo>
                  <a:close/>
                </a:path>
              </a:pathLst>
            </a:custGeom>
            <a:solidFill>
              <a:srgbClr val="D7D8D6"/>
            </a:solidFill>
            <a:ln>
              <a:noFill/>
            </a:ln>
            <a:extLst>
              <a:ext uri="{91240B29-F687-4F45-9708-019B960494DF}">
                <a14:hiddenLine xmlns:a14="http://schemas.microsoft.com/office/drawing/2010/main" w="8540" cap="flat">
                  <a:solidFill>
                    <a:srgbClr val="000000"/>
                  </a:solidFill>
                  <a:prstDash val="solid"/>
                  <a:miter lim="800000"/>
                  <a:headEnd/>
                  <a:tailEnd/>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2" name="Freeform 34">
              <a:extLst>
                <a:ext uri="{FF2B5EF4-FFF2-40B4-BE49-F238E27FC236}">
                  <a16:creationId xmlns:a16="http://schemas.microsoft.com/office/drawing/2014/main" id="{25BE29F3-B12D-BB4C-BCAA-2C57D291313B}"/>
                </a:ext>
              </a:extLst>
            </p:cNvPr>
            <p:cNvSpPr>
              <a:spLocks/>
            </p:cNvSpPr>
            <p:nvPr/>
          </p:nvSpPr>
          <p:spPr bwMode="auto">
            <a:xfrm>
              <a:off x="5480806" y="2673830"/>
              <a:ext cx="280307" cy="25906"/>
            </a:xfrm>
            <a:custGeom>
              <a:avLst/>
              <a:gdLst>
                <a:gd name="T0" fmla="*/ 0 w 280307"/>
                <a:gd name="T1" fmla="*/ 0 h 25906"/>
                <a:gd name="T2" fmla="*/ 280307 w 280307"/>
                <a:gd name="T3" fmla="*/ 0 h 25906"/>
                <a:gd name="T4" fmla="*/ 280307 w 280307"/>
                <a:gd name="T5" fmla="*/ 25906 h 25906"/>
                <a:gd name="T6" fmla="*/ 0 w 280307"/>
                <a:gd name="T7" fmla="*/ 25906 h 2590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0307" h="25906">
                  <a:moveTo>
                    <a:pt x="0" y="0"/>
                  </a:moveTo>
                  <a:lnTo>
                    <a:pt x="280307" y="0"/>
                  </a:lnTo>
                  <a:lnTo>
                    <a:pt x="280307" y="25906"/>
                  </a:lnTo>
                  <a:lnTo>
                    <a:pt x="0" y="25906"/>
                  </a:lnTo>
                  <a:lnTo>
                    <a:pt x="0" y="0"/>
                  </a:lnTo>
                  <a:close/>
                </a:path>
              </a:pathLst>
            </a:custGeom>
            <a:solidFill>
              <a:srgbClr val="D7D8D6"/>
            </a:solidFill>
            <a:ln>
              <a:noFill/>
            </a:ln>
            <a:extLst>
              <a:ext uri="{91240B29-F687-4F45-9708-019B960494DF}">
                <a14:hiddenLine xmlns:a14="http://schemas.microsoft.com/office/drawing/2010/main" w="8540" cap="flat">
                  <a:solidFill>
                    <a:srgbClr val="000000"/>
                  </a:solidFill>
                  <a:prstDash val="solid"/>
                  <a:miter lim="800000"/>
                  <a:headEnd/>
                  <a:tailEnd/>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3" name="Freeform 35">
              <a:extLst>
                <a:ext uri="{FF2B5EF4-FFF2-40B4-BE49-F238E27FC236}">
                  <a16:creationId xmlns:a16="http://schemas.microsoft.com/office/drawing/2014/main" id="{3407F89D-A157-8649-BBD0-1E628877F930}"/>
                </a:ext>
              </a:extLst>
            </p:cNvPr>
            <p:cNvSpPr>
              <a:spLocks/>
            </p:cNvSpPr>
            <p:nvPr/>
          </p:nvSpPr>
          <p:spPr bwMode="auto">
            <a:xfrm>
              <a:off x="5480806" y="2735919"/>
              <a:ext cx="280307" cy="25906"/>
            </a:xfrm>
            <a:custGeom>
              <a:avLst/>
              <a:gdLst>
                <a:gd name="T0" fmla="*/ 0 w 280307"/>
                <a:gd name="T1" fmla="*/ 0 h 25906"/>
                <a:gd name="T2" fmla="*/ 280307 w 280307"/>
                <a:gd name="T3" fmla="*/ 0 h 25906"/>
                <a:gd name="T4" fmla="*/ 280307 w 280307"/>
                <a:gd name="T5" fmla="*/ 25906 h 25906"/>
                <a:gd name="T6" fmla="*/ 0 w 280307"/>
                <a:gd name="T7" fmla="*/ 25906 h 2590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0307" h="25906">
                  <a:moveTo>
                    <a:pt x="0" y="0"/>
                  </a:moveTo>
                  <a:lnTo>
                    <a:pt x="280307" y="0"/>
                  </a:lnTo>
                  <a:lnTo>
                    <a:pt x="280307" y="25906"/>
                  </a:lnTo>
                  <a:lnTo>
                    <a:pt x="0" y="25906"/>
                  </a:lnTo>
                  <a:lnTo>
                    <a:pt x="0" y="0"/>
                  </a:lnTo>
                  <a:close/>
                </a:path>
              </a:pathLst>
            </a:custGeom>
            <a:solidFill>
              <a:srgbClr val="D7D8D6"/>
            </a:solidFill>
            <a:ln>
              <a:noFill/>
            </a:ln>
            <a:extLst>
              <a:ext uri="{91240B29-F687-4F45-9708-019B960494DF}">
                <a14:hiddenLine xmlns:a14="http://schemas.microsoft.com/office/drawing/2010/main" w="8540" cap="flat">
                  <a:solidFill>
                    <a:srgbClr val="000000"/>
                  </a:solidFill>
                  <a:prstDash val="solid"/>
                  <a:miter lim="800000"/>
                  <a:headEnd/>
                  <a:tailEnd/>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4" name="Freeform 36">
              <a:extLst>
                <a:ext uri="{FF2B5EF4-FFF2-40B4-BE49-F238E27FC236}">
                  <a16:creationId xmlns:a16="http://schemas.microsoft.com/office/drawing/2014/main" id="{05A4E16E-3BA7-F54A-BE45-853DD03A5C73}"/>
                </a:ext>
              </a:extLst>
            </p:cNvPr>
            <p:cNvSpPr>
              <a:spLocks/>
            </p:cNvSpPr>
            <p:nvPr/>
          </p:nvSpPr>
          <p:spPr bwMode="auto">
            <a:xfrm>
              <a:off x="5480806" y="2798008"/>
              <a:ext cx="140153" cy="25906"/>
            </a:xfrm>
            <a:custGeom>
              <a:avLst/>
              <a:gdLst>
                <a:gd name="T0" fmla="*/ 0 w 140153"/>
                <a:gd name="T1" fmla="*/ 0 h 25906"/>
                <a:gd name="T2" fmla="*/ 140154 w 140153"/>
                <a:gd name="T3" fmla="*/ 0 h 25906"/>
                <a:gd name="T4" fmla="*/ 140154 w 140153"/>
                <a:gd name="T5" fmla="*/ 25906 h 25906"/>
                <a:gd name="T6" fmla="*/ 0 w 140153"/>
                <a:gd name="T7" fmla="*/ 25906 h 2590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153" h="25906">
                  <a:moveTo>
                    <a:pt x="0" y="0"/>
                  </a:moveTo>
                  <a:lnTo>
                    <a:pt x="140154" y="0"/>
                  </a:lnTo>
                  <a:lnTo>
                    <a:pt x="140154" y="25906"/>
                  </a:lnTo>
                  <a:lnTo>
                    <a:pt x="0" y="25906"/>
                  </a:lnTo>
                  <a:lnTo>
                    <a:pt x="0" y="0"/>
                  </a:lnTo>
                  <a:close/>
                </a:path>
              </a:pathLst>
            </a:custGeom>
            <a:solidFill>
              <a:srgbClr val="FFDA02"/>
            </a:solidFill>
            <a:ln>
              <a:noFill/>
            </a:ln>
            <a:extLst>
              <a:ext uri="{91240B29-F687-4F45-9708-019B960494DF}">
                <a14:hiddenLine xmlns:a14="http://schemas.microsoft.com/office/drawing/2010/main" w="8540" cap="flat">
                  <a:solidFill>
                    <a:srgbClr val="000000"/>
                  </a:solidFill>
                  <a:prstDash val="solid"/>
                  <a:miter lim="800000"/>
                  <a:headEnd/>
                  <a:tailEnd/>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5" name="Freeform 38">
              <a:extLst>
                <a:ext uri="{FF2B5EF4-FFF2-40B4-BE49-F238E27FC236}">
                  <a16:creationId xmlns:a16="http://schemas.microsoft.com/office/drawing/2014/main" id="{B5DAC761-5329-174D-A629-60EF757E9567}"/>
                </a:ext>
              </a:extLst>
            </p:cNvPr>
            <p:cNvSpPr>
              <a:spLocks/>
            </p:cNvSpPr>
            <p:nvPr/>
          </p:nvSpPr>
          <p:spPr bwMode="auto">
            <a:xfrm>
              <a:off x="5665605" y="2610187"/>
              <a:ext cx="421755" cy="419684"/>
            </a:xfrm>
            <a:custGeom>
              <a:avLst/>
              <a:gdLst>
                <a:gd name="T0" fmla="*/ 421756 w 421755"/>
                <a:gd name="T1" fmla="*/ 209842 h 419684"/>
                <a:gd name="T2" fmla="*/ 210878 w 421755"/>
                <a:gd name="T3" fmla="*/ 419684 h 419684"/>
                <a:gd name="T4" fmla="*/ 0 w 421755"/>
                <a:gd name="T5" fmla="*/ 209842 h 419684"/>
                <a:gd name="T6" fmla="*/ 210878 w 421755"/>
                <a:gd name="T7" fmla="*/ 0 h 419684"/>
                <a:gd name="T8" fmla="*/ 421756 w 421755"/>
                <a:gd name="T9" fmla="*/ 209842 h 4196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1755" h="419684">
                  <a:moveTo>
                    <a:pt x="421756" y="209842"/>
                  </a:moveTo>
                  <a:cubicBezTo>
                    <a:pt x="421756" y="325735"/>
                    <a:pt x="327343" y="419684"/>
                    <a:pt x="210878" y="419684"/>
                  </a:cubicBezTo>
                  <a:cubicBezTo>
                    <a:pt x="94413" y="419684"/>
                    <a:pt x="0" y="325735"/>
                    <a:pt x="0" y="209842"/>
                  </a:cubicBezTo>
                  <a:cubicBezTo>
                    <a:pt x="0" y="93949"/>
                    <a:pt x="94413" y="0"/>
                    <a:pt x="210878" y="0"/>
                  </a:cubicBezTo>
                  <a:cubicBezTo>
                    <a:pt x="327343" y="0"/>
                    <a:pt x="421756" y="93950"/>
                    <a:pt x="421756" y="209842"/>
                  </a:cubicBezTo>
                  <a:close/>
                </a:path>
              </a:pathLst>
            </a:custGeom>
            <a:solidFill>
              <a:schemeClr val="accent1"/>
            </a:solidFill>
            <a:ln>
              <a:noFill/>
            </a:ln>
            <a:extLst>
              <a:ext uri="{91240B29-F687-4F45-9708-019B960494DF}">
                <a14:hiddenLine xmlns:a14="http://schemas.microsoft.com/office/drawing/2010/main" w="8540" cap="flat">
                  <a:solidFill>
                    <a:srgbClr val="000000"/>
                  </a:solidFill>
                  <a:prstDash val="solid"/>
                  <a:miter lim="800000"/>
                  <a:headEnd/>
                  <a:tailEnd/>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6" name="Freeform 39">
              <a:extLst>
                <a:ext uri="{FF2B5EF4-FFF2-40B4-BE49-F238E27FC236}">
                  <a16:creationId xmlns:a16="http://schemas.microsoft.com/office/drawing/2014/main" id="{B786D9B6-B026-9949-ACE6-17A25B972FA1}"/>
                </a:ext>
              </a:extLst>
            </p:cNvPr>
            <p:cNvSpPr>
              <a:spLocks/>
            </p:cNvSpPr>
            <p:nvPr/>
          </p:nvSpPr>
          <p:spPr bwMode="auto">
            <a:xfrm>
              <a:off x="5766036" y="2741618"/>
              <a:ext cx="210964" cy="158719"/>
            </a:xfrm>
            <a:custGeom>
              <a:avLst/>
              <a:gdLst>
                <a:gd name="T0" fmla="*/ 83073 w 210964"/>
                <a:gd name="T1" fmla="*/ 158720 h 158719"/>
                <a:gd name="T2" fmla="*/ 0 w 210964"/>
                <a:gd name="T3" fmla="*/ 76079 h 158719"/>
                <a:gd name="T4" fmla="*/ 31692 w 210964"/>
                <a:gd name="T5" fmla="*/ 44559 h 158719"/>
                <a:gd name="T6" fmla="*/ 83073 w 210964"/>
                <a:gd name="T7" fmla="*/ 95681 h 158719"/>
                <a:gd name="T8" fmla="*/ 179272 w 210964"/>
                <a:gd name="T9" fmla="*/ 0 h 158719"/>
                <a:gd name="T10" fmla="*/ 210964 w 210964"/>
                <a:gd name="T11" fmla="*/ 31519 h 1587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0964" h="158719">
                  <a:moveTo>
                    <a:pt x="83073" y="158720"/>
                  </a:moveTo>
                  <a:lnTo>
                    <a:pt x="0" y="76079"/>
                  </a:lnTo>
                  <a:lnTo>
                    <a:pt x="31692" y="44559"/>
                  </a:lnTo>
                  <a:lnTo>
                    <a:pt x="83073" y="95681"/>
                  </a:lnTo>
                  <a:lnTo>
                    <a:pt x="179272" y="0"/>
                  </a:lnTo>
                  <a:lnTo>
                    <a:pt x="210964" y="31519"/>
                  </a:lnTo>
                  <a:lnTo>
                    <a:pt x="83073" y="158720"/>
                  </a:lnTo>
                  <a:close/>
                </a:path>
              </a:pathLst>
            </a:custGeom>
            <a:solidFill>
              <a:srgbClr val="FFFFFF"/>
            </a:solidFill>
            <a:ln>
              <a:noFill/>
            </a:ln>
            <a:extLst>
              <a:ext uri="{91240B29-F687-4F45-9708-019B960494DF}">
                <a14:hiddenLine xmlns:a14="http://schemas.microsoft.com/office/drawing/2010/main" w="8540" cap="flat">
                  <a:solidFill>
                    <a:srgbClr val="000000"/>
                  </a:solidFill>
                  <a:prstDash val="solid"/>
                  <a:miter lim="800000"/>
                  <a:headEnd/>
                  <a:tailEnd/>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52" name="Graphic 20">
            <a:extLst>
              <a:ext uri="{FF2B5EF4-FFF2-40B4-BE49-F238E27FC236}">
                <a16:creationId xmlns:a16="http://schemas.microsoft.com/office/drawing/2014/main" id="{715BD41A-CD05-CB49-A89A-ECAC6649E557}"/>
              </a:ext>
            </a:extLst>
          </p:cNvPr>
          <p:cNvGrpSpPr>
            <a:grpSpLocks noChangeAspect="1"/>
          </p:cNvGrpSpPr>
          <p:nvPr/>
        </p:nvGrpSpPr>
        <p:grpSpPr>
          <a:xfrm>
            <a:off x="9495549" y="1942476"/>
            <a:ext cx="763618" cy="763618"/>
            <a:chOff x="2096748" y="1105303"/>
            <a:chExt cx="695590" cy="695590"/>
          </a:xfrm>
        </p:grpSpPr>
        <p:grpSp>
          <p:nvGrpSpPr>
            <p:cNvPr id="53" name="Graphic 20">
              <a:extLst>
                <a:ext uri="{FF2B5EF4-FFF2-40B4-BE49-F238E27FC236}">
                  <a16:creationId xmlns:a16="http://schemas.microsoft.com/office/drawing/2014/main" id="{62B2F9D5-B8EB-8E46-80CD-4222CBB95FFE}"/>
                </a:ext>
              </a:extLst>
            </p:cNvPr>
            <p:cNvGrpSpPr/>
            <p:nvPr/>
          </p:nvGrpSpPr>
          <p:grpSpPr>
            <a:xfrm>
              <a:off x="2096748" y="1539976"/>
              <a:ext cx="695590" cy="260917"/>
              <a:chOff x="2096748" y="1539976"/>
              <a:chExt cx="695590" cy="260917"/>
            </a:xfrm>
          </p:grpSpPr>
          <p:sp>
            <p:nvSpPr>
              <p:cNvPr id="59" name="Freeform: Shape 49">
                <a:extLst>
                  <a:ext uri="{FF2B5EF4-FFF2-40B4-BE49-F238E27FC236}">
                    <a16:creationId xmlns:a16="http://schemas.microsoft.com/office/drawing/2014/main" id="{1A693AB3-A6AC-E14C-8C4D-F33D0D77EC0A}"/>
                  </a:ext>
                </a:extLst>
              </p:cNvPr>
              <p:cNvSpPr/>
              <p:nvPr/>
            </p:nvSpPr>
            <p:spPr>
              <a:xfrm>
                <a:off x="2216400" y="1539976"/>
                <a:ext cx="575937" cy="232507"/>
              </a:xfrm>
              <a:custGeom>
                <a:avLst/>
                <a:gdLst>
                  <a:gd name="connsiteX0" fmla="*/ 486198 w 575937"/>
                  <a:gd name="connsiteY0" fmla="*/ 21827 h 232507"/>
                  <a:gd name="connsiteX1" fmla="*/ 418857 w 575937"/>
                  <a:gd name="connsiteY1" fmla="*/ 86949 h 232507"/>
                  <a:gd name="connsiteX2" fmla="*/ 244029 w 575937"/>
                  <a:gd name="connsiteY2" fmla="*/ 86949 h 232507"/>
                  <a:gd name="connsiteX3" fmla="*/ 236086 w 575937"/>
                  <a:gd name="connsiteY3" fmla="*/ 83728 h 232507"/>
                  <a:gd name="connsiteX4" fmla="*/ 236086 w 575937"/>
                  <a:gd name="connsiteY4" fmla="*/ 83728 h 232507"/>
                  <a:gd name="connsiteX5" fmla="*/ 244029 w 575937"/>
                  <a:gd name="connsiteY5" fmla="*/ 65051 h 232507"/>
                  <a:gd name="connsiteX6" fmla="*/ 316665 w 575937"/>
                  <a:gd name="connsiteY6" fmla="*/ 65051 h 232507"/>
                  <a:gd name="connsiteX7" fmla="*/ 350944 w 575937"/>
                  <a:gd name="connsiteY7" fmla="*/ 39360 h 232507"/>
                  <a:gd name="connsiteX8" fmla="*/ 317953 w 575937"/>
                  <a:gd name="connsiteY8" fmla="*/ 0 h 232507"/>
                  <a:gd name="connsiteX9" fmla="*/ 186779 w 575937"/>
                  <a:gd name="connsiteY9" fmla="*/ 0 h 232507"/>
                  <a:gd name="connsiteX10" fmla="*/ 123303 w 575937"/>
                  <a:gd name="connsiteY10" fmla="*/ 25691 h 232507"/>
                  <a:gd name="connsiteX11" fmla="*/ 82297 w 575937"/>
                  <a:gd name="connsiteY11" fmla="*/ 65766 h 232507"/>
                  <a:gd name="connsiteX12" fmla="*/ 59826 w 575937"/>
                  <a:gd name="connsiteY12" fmla="*/ 87664 h 232507"/>
                  <a:gd name="connsiteX13" fmla="*/ 0 w 575937"/>
                  <a:gd name="connsiteY13" fmla="*/ 146131 h 232507"/>
                  <a:gd name="connsiteX14" fmla="*/ 179479 w 575937"/>
                  <a:gd name="connsiteY14" fmla="*/ 232508 h 232507"/>
                  <a:gd name="connsiteX15" fmla="*/ 226210 w 575937"/>
                  <a:gd name="connsiteY15" fmla="*/ 186922 h 232507"/>
                  <a:gd name="connsiteX16" fmla="*/ 257912 w 575937"/>
                  <a:gd name="connsiteY16" fmla="*/ 174112 h 232507"/>
                  <a:gd name="connsiteX17" fmla="*/ 400251 w 575937"/>
                  <a:gd name="connsiteY17" fmla="*/ 174112 h 232507"/>
                  <a:gd name="connsiteX18" fmla="*/ 431953 w 575937"/>
                  <a:gd name="connsiteY18" fmla="*/ 162591 h 232507"/>
                  <a:gd name="connsiteX19" fmla="*/ 575937 w 575937"/>
                  <a:gd name="connsiteY19" fmla="*/ 21827 h 232507"/>
                  <a:gd name="connsiteX20" fmla="*/ 486198 w 575937"/>
                  <a:gd name="connsiteY20" fmla="*/ 21827 h 23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75937" h="232507">
                    <a:moveTo>
                      <a:pt x="486198" y="21827"/>
                    </a:moveTo>
                    <a:lnTo>
                      <a:pt x="418857" y="86949"/>
                    </a:lnTo>
                    <a:lnTo>
                      <a:pt x="244029" y="86949"/>
                    </a:lnTo>
                    <a:cubicBezTo>
                      <a:pt x="241023" y="86949"/>
                      <a:pt x="238233" y="85804"/>
                      <a:pt x="236086" y="83728"/>
                    </a:cubicBezTo>
                    <a:lnTo>
                      <a:pt x="236086" y="83728"/>
                    </a:lnTo>
                    <a:cubicBezTo>
                      <a:pt x="229001" y="76858"/>
                      <a:pt x="234010" y="65051"/>
                      <a:pt x="244029" y="65051"/>
                    </a:cubicBezTo>
                    <a:lnTo>
                      <a:pt x="316665" y="65051"/>
                    </a:lnTo>
                    <a:cubicBezTo>
                      <a:pt x="332910" y="65051"/>
                      <a:pt x="347867" y="54960"/>
                      <a:pt x="350944" y="39360"/>
                    </a:cubicBezTo>
                    <a:cubicBezTo>
                      <a:pt x="355095" y="18320"/>
                      <a:pt x="338707" y="0"/>
                      <a:pt x="317953" y="0"/>
                    </a:cubicBezTo>
                    <a:lnTo>
                      <a:pt x="186779" y="0"/>
                    </a:lnTo>
                    <a:cubicBezTo>
                      <a:pt x="162948" y="0"/>
                      <a:pt x="140120" y="9232"/>
                      <a:pt x="123303" y="25691"/>
                    </a:cubicBezTo>
                    <a:lnTo>
                      <a:pt x="82297" y="65766"/>
                    </a:lnTo>
                    <a:lnTo>
                      <a:pt x="59826" y="87664"/>
                    </a:lnTo>
                    <a:lnTo>
                      <a:pt x="0" y="146131"/>
                    </a:lnTo>
                    <a:lnTo>
                      <a:pt x="179479" y="232508"/>
                    </a:lnTo>
                    <a:lnTo>
                      <a:pt x="226210" y="186922"/>
                    </a:lnTo>
                    <a:cubicBezTo>
                      <a:pt x="234654" y="178692"/>
                      <a:pt x="246033" y="174112"/>
                      <a:pt x="257912" y="174112"/>
                    </a:cubicBezTo>
                    <a:lnTo>
                      <a:pt x="400251" y="174112"/>
                    </a:lnTo>
                    <a:cubicBezTo>
                      <a:pt x="412130" y="174112"/>
                      <a:pt x="423580" y="170820"/>
                      <a:pt x="431953" y="162591"/>
                    </a:cubicBezTo>
                    <a:lnTo>
                      <a:pt x="575937" y="21827"/>
                    </a:lnTo>
                    <a:cubicBezTo>
                      <a:pt x="551177" y="-2362"/>
                      <a:pt x="510958" y="-2362"/>
                      <a:pt x="486198" y="21827"/>
                    </a:cubicBezTo>
                    <a:close/>
                  </a:path>
                </a:pathLst>
              </a:custGeom>
              <a:solidFill>
                <a:srgbClr val="D7D8D6"/>
              </a:solidFill>
              <a:ln w="707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60" name="Freeform: Shape 50">
                <a:extLst>
                  <a:ext uri="{FF2B5EF4-FFF2-40B4-BE49-F238E27FC236}">
                    <a16:creationId xmlns:a16="http://schemas.microsoft.com/office/drawing/2014/main" id="{BAF548E0-9F22-5246-8F92-501F9D827E35}"/>
                  </a:ext>
                </a:extLst>
              </p:cNvPr>
              <p:cNvSpPr/>
              <p:nvPr/>
            </p:nvSpPr>
            <p:spPr>
              <a:xfrm>
                <a:off x="2096748" y="1693263"/>
                <a:ext cx="302925" cy="107630"/>
              </a:xfrm>
              <a:custGeom>
                <a:avLst/>
                <a:gdLst>
                  <a:gd name="connsiteX0" fmla="*/ 0 w 302925"/>
                  <a:gd name="connsiteY0" fmla="*/ 107630 h 107630"/>
                  <a:gd name="connsiteX1" fmla="*/ 302925 w 302925"/>
                  <a:gd name="connsiteY1" fmla="*/ 107630 h 107630"/>
                  <a:gd name="connsiteX2" fmla="*/ 112210 w 302925"/>
                  <a:gd name="connsiteY2" fmla="*/ 0 h 107630"/>
                </a:gdLst>
                <a:ahLst/>
                <a:cxnLst>
                  <a:cxn ang="0">
                    <a:pos x="connsiteX0" y="connsiteY0"/>
                  </a:cxn>
                  <a:cxn ang="0">
                    <a:pos x="connsiteX1" y="connsiteY1"/>
                  </a:cxn>
                  <a:cxn ang="0">
                    <a:pos x="connsiteX2" y="connsiteY2"/>
                  </a:cxn>
                </a:cxnLst>
                <a:rect l="l" t="t" r="r" b="b"/>
                <a:pathLst>
                  <a:path w="302925" h="107630">
                    <a:moveTo>
                      <a:pt x="0" y="107630"/>
                    </a:moveTo>
                    <a:lnTo>
                      <a:pt x="302925" y="107630"/>
                    </a:lnTo>
                    <a:lnTo>
                      <a:pt x="112210" y="0"/>
                    </a:lnTo>
                    <a:close/>
                  </a:path>
                </a:pathLst>
              </a:custGeom>
              <a:solidFill>
                <a:schemeClr val="accent3"/>
              </a:solidFill>
              <a:ln w="707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61" name="Freeform: Shape 51">
                <a:extLst>
                  <a:ext uri="{FF2B5EF4-FFF2-40B4-BE49-F238E27FC236}">
                    <a16:creationId xmlns:a16="http://schemas.microsoft.com/office/drawing/2014/main" id="{F890D98F-0A71-214C-8D4B-055F10E15F38}"/>
                  </a:ext>
                </a:extLst>
              </p:cNvPr>
              <p:cNvSpPr/>
              <p:nvPr/>
            </p:nvSpPr>
            <p:spPr>
              <a:xfrm>
                <a:off x="2208958" y="1627497"/>
                <a:ext cx="258055" cy="173396"/>
              </a:xfrm>
              <a:custGeom>
                <a:avLst/>
                <a:gdLst>
                  <a:gd name="connsiteX0" fmla="*/ 258055 w 258055"/>
                  <a:gd name="connsiteY0" fmla="*/ 109634 h 173396"/>
                  <a:gd name="connsiteX1" fmla="*/ 67269 w 258055"/>
                  <a:gd name="connsiteY1" fmla="*/ 0 h 173396"/>
                  <a:gd name="connsiteX2" fmla="*/ 0 w 258055"/>
                  <a:gd name="connsiteY2" fmla="*/ 65766 h 173396"/>
                  <a:gd name="connsiteX3" fmla="*/ 190715 w 258055"/>
                  <a:gd name="connsiteY3" fmla="*/ 173397 h 173396"/>
                </a:gdLst>
                <a:ahLst/>
                <a:cxnLst>
                  <a:cxn ang="0">
                    <a:pos x="connsiteX0" y="connsiteY0"/>
                  </a:cxn>
                  <a:cxn ang="0">
                    <a:pos x="connsiteX1" y="connsiteY1"/>
                  </a:cxn>
                  <a:cxn ang="0">
                    <a:pos x="connsiteX2" y="connsiteY2"/>
                  </a:cxn>
                  <a:cxn ang="0">
                    <a:pos x="connsiteX3" y="connsiteY3"/>
                  </a:cxn>
                </a:cxnLst>
                <a:rect l="l" t="t" r="r" b="b"/>
                <a:pathLst>
                  <a:path w="258055" h="173396">
                    <a:moveTo>
                      <a:pt x="258055" y="109634"/>
                    </a:moveTo>
                    <a:lnTo>
                      <a:pt x="67269" y="0"/>
                    </a:lnTo>
                    <a:lnTo>
                      <a:pt x="0" y="65766"/>
                    </a:lnTo>
                    <a:lnTo>
                      <a:pt x="190715" y="173397"/>
                    </a:lnTo>
                    <a:close/>
                  </a:path>
                </a:pathLst>
              </a:custGeom>
              <a:solidFill>
                <a:srgbClr val="0066A6"/>
              </a:solidFill>
              <a:ln w="707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54" name="Graphic 20">
              <a:extLst>
                <a:ext uri="{FF2B5EF4-FFF2-40B4-BE49-F238E27FC236}">
                  <a16:creationId xmlns:a16="http://schemas.microsoft.com/office/drawing/2014/main" id="{89DC4B6E-E3AD-B443-A0AD-A48F6A315D0F}"/>
                </a:ext>
              </a:extLst>
            </p:cNvPr>
            <p:cNvGrpSpPr/>
            <p:nvPr/>
          </p:nvGrpSpPr>
          <p:grpSpPr>
            <a:xfrm>
              <a:off x="2366324" y="1105303"/>
              <a:ext cx="408195" cy="399321"/>
              <a:chOff x="2366324" y="1105303"/>
              <a:chExt cx="408195" cy="399321"/>
            </a:xfrm>
          </p:grpSpPr>
          <p:grpSp>
            <p:nvGrpSpPr>
              <p:cNvPr id="55" name="Graphic 20">
                <a:extLst>
                  <a:ext uri="{FF2B5EF4-FFF2-40B4-BE49-F238E27FC236}">
                    <a16:creationId xmlns:a16="http://schemas.microsoft.com/office/drawing/2014/main" id="{FC52F865-1FD5-C148-84D4-ADE2F5868B0E}"/>
                  </a:ext>
                </a:extLst>
              </p:cNvPr>
              <p:cNvGrpSpPr/>
              <p:nvPr/>
            </p:nvGrpSpPr>
            <p:grpSpPr>
              <a:xfrm>
                <a:off x="2366324" y="1105303"/>
                <a:ext cx="408195" cy="399321"/>
                <a:chOff x="2366324" y="1105303"/>
                <a:chExt cx="408195" cy="399321"/>
              </a:xfrm>
            </p:grpSpPr>
            <p:sp>
              <p:nvSpPr>
                <p:cNvPr id="57" name="Freeform: Shape 44">
                  <a:extLst>
                    <a:ext uri="{FF2B5EF4-FFF2-40B4-BE49-F238E27FC236}">
                      <a16:creationId xmlns:a16="http://schemas.microsoft.com/office/drawing/2014/main" id="{482BD12E-198F-5246-B29D-6A22CF2FE560}"/>
                    </a:ext>
                  </a:extLst>
                </p:cNvPr>
                <p:cNvSpPr/>
                <p:nvPr/>
              </p:nvSpPr>
              <p:spPr>
                <a:xfrm>
                  <a:off x="2366324" y="1105303"/>
                  <a:ext cx="408195" cy="399321"/>
                </a:xfrm>
                <a:custGeom>
                  <a:avLst/>
                  <a:gdLst>
                    <a:gd name="connsiteX0" fmla="*/ 408195 w 408195"/>
                    <a:gd name="connsiteY0" fmla="*/ 200877 h 399321"/>
                    <a:gd name="connsiteX1" fmla="*/ 364112 w 408195"/>
                    <a:gd name="connsiteY1" fmla="*/ 265999 h 399321"/>
                    <a:gd name="connsiteX2" fmla="*/ 346507 w 408195"/>
                    <a:gd name="connsiteY2" fmla="*/ 342643 h 399321"/>
                    <a:gd name="connsiteX3" fmla="*/ 269077 w 408195"/>
                    <a:gd name="connsiteY3" fmla="*/ 356813 h 399321"/>
                    <a:gd name="connsiteX4" fmla="*/ 202809 w 408195"/>
                    <a:gd name="connsiteY4" fmla="*/ 399321 h 399321"/>
                    <a:gd name="connsiteX5" fmla="*/ 137115 w 408195"/>
                    <a:gd name="connsiteY5" fmla="*/ 356025 h 399321"/>
                    <a:gd name="connsiteX6" fmla="*/ 59899 w 408195"/>
                    <a:gd name="connsiteY6" fmla="*/ 340926 h 399321"/>
                    <a:gd name="connsiteX7" fmla="*/ 43224 w 408195"/>
                    <a:gd name="connsiteY7" fmla="*/ 264067 h 399321"/>
                    <a:gd name="connsiteX8" fmla="*/ 0 w 408195"/>
                    <a:gd name="connsiteY8" fmla="*/ 198372 h 399321"/>
                    <a:gd name="connsiteX9" fmla="*/ 44083 w 408195"/>
                    <a:gd name="connsiteY9" fmla="*/ 133250 h 399321"/>
                    <a:gd name="connsiteX10" fmla="*/ 61688 w 408195"/>
                    <a:gd name="connsiteY10" fmla="*/ 56607 h 399321"/>
                    <a:gd name="connsiteX11" fmla="*/ 139119 w 408195"/>
                    <a:gd name="connsiteY11" fmla="*/ 42437 h 399321"/>
                    <a:gd name="connsiteX12" fmla="*/ 205386 w 408195"/>
                    <a:gd name="connsiteY12" fmla="*/ 0 h 399321"/>
                    <a:gd name="connsiteX13" fmla="*/ 271080 w 408195"/>
                    <a:gd name="connsiteY13" fmla="*/ 43296 h 399321"/>
                    <a:gd name="connsiteX14" fmla="*/ 348297 w 408195"/>
                    <a:gd name="connsiteY14" fmla="*/ 58396 h 399321"/>
                    <a:gd name="connsiteX15" fmla="*/ 364971 w 408195"/>
                    <a:gd name="connsiteY15" fmla="*/ 135254 h 399321"/>
                    <a:gd name="connsiteX16" fmla="*/ 408195 w 408195"/>
                    <a:gd name="connsiteY16" fmla="*/ 200877 h 399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08195" h="399321">
                      <a:moveTo>
                        <a:pt x="408195" y="200877"/>
                      </a:moveTo>
                      <a:cubicBezTo>
                        <a:pt x="408051" y="226210"/>
                        <a:pt x="373701" y="244101"/>
                        <a:pt x="364112" y="265999"/>
                      </a:cubicBezTo>
                      <a:cubicBezTo>
                        <a:pt x="354236" y="288542"/>
                        <a:pt x="364183" y="325826"/>
                        <a:pt x="346507" y="342643"/>
                      </a:cubicBezTo>
                      <a:cubicBezTo>
                        <a:pt x="328975" y="359317"/>
                        <a:pt x="292191" y="347724"/>
                        <a:pt x="269077" y="356813"/>
                      </a:cubicBezTo>
                      <a:cubicBezTo>
                        <a:pt x="246964" y="365543"/>
                        <a:pt x="228143" y="399464"/>
                        <a:pt x="202809" y="399321"/>
                      </a:cubicBezTo>
                      <a:cubicBezTo>
                        <a:pt x="177476" y="399178"/>
                        <a:pt x="159156" y="365042"/>
                        <a:pt x="137115" y="356025"/>
                      </a:cubicBezTo>
                      <a:cubicBezTo>
                        <a:pt x="114143" y="346651"/>
                        <a:pt x="77217" y="357886"/>
                        <a:pt x="59899" y="340926"/>
                      </a:cubicBezTo>
                      <a:cubicBezTo>
                        <a:pt x="42437" y="323822"/>
                        <a:pt x="52814" y="286753"/>
                        <a:pt x="43224" y="264067"/>
                      </a:cubicBezTo>
                      <a:cubicBezTo>
                        <a:pt x="33921" y="242026"/>
                        <a:pt x="-143" y="223706"/>
                        <a:pt x="0" y="198372"/>
                      </a:cubicBezTo>
                      <a:cubicBezTo>
                        <a:pt x="144" y="173039"/>
                        <a:pt x="34494" y="155149"/>
                        <a:pt x="44083" y="133250"/>
                      </a:cubicBezTo>
                      <a:cubicBezTo>
                        <a:pt x="53959" y="110708"/>
                        <a:pt x="44012" y="73424"/>
                        <a:pt x="61688" y="56607"/>
                      </a:cubicBezTo>
                      <a:cubicBezTo>
                        <a:pt x="79220" y="39932"/>
                        <a:pt x="116004" y="51526"/>
                        <a:pt x="139119" y="42437"/>
                      </a:cubicBezTo>
                      <a:cubicBezTo>
                        <a:pt x="161231" y="33778"/>
                        <a:pt x="180052" y="-143"/>
                        <a:pt x="205386" y="0"/>
                      </a:cubicBezTo>
                      <a:cubicBezTo>
                        <a:pt x="230719" y="144"/>
                        <a:pt x="249039" y="34279"/>
                        <a:pt x="271080" y="43296"/>
                      </a:cubicBezTo>
                      <a:cubicBezTo>
                        <a:pt x="294052" y="52671"/>
                        <a:pt x="330978" y="41435"/>
                        <a:pt x="348297" y="58396"/>
                      </a:cubicBezTo>
                      <a:cubicBezTo>
                        <a:pt x="365758" y="75499"/>
                        <a:pt x="355381" y="112569"/>
                        <a:pt x="364971" y="135254"/>
                      </a:cubicBezTo>
                      <a:cubicBezTo>
                        <a:pt x="374202" y="157224"/>
                        <a:pt x="408338" y="175616"/>
                        <a:pt x="408195" y="200877"/>
                      </a:cubicBezTo>
                    </a:path>
                  </a:pathLst>
                </a:custGeom>
                <a:solidFill>
                  <a:schemeClr val="accent3"/>
                </a:solidFill>
                <a:ln w="707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58" name="Freeform: Shape 46">
                  <a:extLst>
                    <a:ext uri="{FF2B5EF4-FFF2-40B4-BE49-F238E27FC236}">
                      <a16:creationId xmlns:a16="http://schemas.microsoft.com/office/drawing/2014/main" id="{384F9F70-FF1D-8C43-AC50-E4B244B1182A}"/>
                    </a:ext>
                  </a:extLst>
                </p:cNvPr>
                <p:cNvSpPr/>
                <p:nvPr/>
              </p:nvSpPr>
              <p:spPr>
                <a:xfrm>
                  <a:off x="2438100" y="1175790"/>
                  <a:ext cx="264573" cy="258346"/>
                </a:xfrm>
                <a:custGeom>
                  <a:avLst/>
                  <a:gdLst>
                    <a:gd name="connsiteX0" fmla="*/ 264570 w 264573"/>
                    <a:gd name="connsiteY0" fmla="*/ 129960 h 258346"/>
                    <a:gd name="connsiteX1" fmla="*/ 131463 w 264573"/>
                    <a:gd name="connsiteY1" fmla="*/ 258344 h 258346"/>
                    <a:gd name="connsiteX2" fmla="*/ 2 w 264573"/>
                    <a:gd name="connsiteY2" fmla="*/ 128386 h 258346"/>
                    <a:gd name="connsiteX3" fmla="*/ 133109 w 264573"/>
                    <a:gd name="connsiteY3" fmla="*/ 2 h 258346"/>
                    <a:gd name="connsiteX4" fmla="*/ 264570 w 264573"/>
                    <a:gd name="connsiteY4" fmla="*/ 129960 h 258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573" h="258346">
                      <a:moveTo>
                        <a:pt x="264570" y="129960"/>
                      </a:moveTo>
                      <a:cubicBezTo>
                        <a:pt x="264141" y="201309"/>
                        <a:pt x="204529" y="258773"/>
                        <a:pt x="131463" y="258344"/>
                      </a:cubicBezTo>
                      <a:cubicBezTo>
                        <a:pt x="58398" y="257915"/>
                        <a:pt x="-427" y="199734"/>
                        <a:pt x="2" y="128386"/>
                      </a:cubicBezTo>
                      <a:cubicBezTo>
                        <a:pt x="432" y="57038"/>
                        <a:pt x="60044" y="-427"/>
                        <a:pt x="133109" y="2"/>
                      </a:cubicBezTo>
                      <a:cubicBezTo>
                        <a:pt x="206175" y="432"/>
                        <a:pt x="265071" y="58612"/>
                        <a:pt x="264570" y="129960"/>
                      </a:cubicBezTo>
                    </a:path>
                  </a:pathLst>
                </a:custGeom>
                <a:solidFill>
                  <a:srgbClr val="0066A6"/>
                </a:solidFill>
                <a:ln w="707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56" name="Freeform: Shape 43">
                <a:extLst>
                  <a:ext uri="{FF2B5EF4-FFF2-40B4-BE49-F238E27FC236}">
                    <a16:creationId xmlns:a16="http://schemas.microsoft.com/office/drawing/2014/main" id="{4B11B5C3-D7D1-BF48-A85B-51D1B5A29B5A}"/>
                  </a:ext>
                </a:extLst>
              </p:cNvPr>
              <p:cNvSpPr/>
              <p:nvPr/>
            </p:nvSpPr>
            <p:spPr>
              <a:xfrm>
                <a:off x="2487623" y="1252508"/>
                <a:ext cx="165596" cy="122300"/>
              </a:xfrm>
              <a:custGeom>
                <a:avLst/>
                <a:gdLst>
                  <a:gd name="connsiteX0" fmla="*/ 65194 w 165596"/>
                  <a:gd name="connsiteY0" fmla="*/ 122301 h 122300"/>
                  <a:gd name="connsiteX1" fmla="*/ 0 w 165596"/>
                  <a:gd name="connsiteY1" fmla="*/ 58610 h 122300"/>
                  <a:gd name="connsiteX2" fmla="*/ 24904 w 165596"/>
                  <a:gd name="connsiteY2" fmla="*/ 34350 h 122300"/>
                  <a:gd name="connsiteX3" fmla="*/ 65194 w 165596"/>
                  <a:gd name="connsiteY3" fmla="*/ 73710 h 122300"/>
                  <a:gd name="connsiteX4" fmla="*/ 140764 w 165596"/>
                  <a:gd name="connsiteY4" fmla="*/ 0 h 122300"/>
                  <a:gd name="connsiteX5" fmla="*/ 165596 w 165596"/>
                  <a:gd name="connsiteY5" fmla="*/ 24260 h 12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596" h="122300">
                    <a:moveTo>
                      <a:pt x="65194" y="122301"/>
                    </a:moveTo>
                    <a:lnTo>
                      <a:pt x="0" y="58610"/>
                    </a:lnTo>
                    <a:lnTo>
                      <a:pt x="24904" y="34350"/>
                    </a:lnTo>
                    <a:lnTo>
                      <a:pt x="65194" y="73710"/>
                    </a:lnTo>
                    <a:lnTo>
                      <a:pt x="140764" y="0"/>
                    </a:lnTo>
                    <a:lnTo>
                      <a:pt x="165596" y="24260"/>
                    </a:lnTo>
                    <a:close/>
                  </a:path>
                </a:pathLst>
              </a:custGeom>
              <a:solidFill>
                <a:schemeClr val="accent5"/>
              </a:solidFill>
              <a:ln w="707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63" name="Graphic 13">
            <a:extLst>
              <a:ext uri="{FF2B5EF4-FFF2-40B4-BE49-F238E27FC236}">
                <a16:creationId xmlns:a16="http://schemas.microsoft.com/office/drawing/2014/main" id="{610DA55B-462D-974F-A02A-458E8FBF65F1}"/>
              </a:ext>
            </a:extLst>
          </p:cNvPr>
          <p:cNvGrpSpPr>
            <a:grpSpLocks noChangeAspect="1"/>
          </p:cNvGrpSpPr>
          <p:nvPr/>
        </p:nvGrpSpPr>
        <p:grpSpPr>
          <a:xfrm>
            <a:off x="302501" y="2073603"/>
            <a:ext cx="637655" cy="637770"/>
            <a:chOff x="3837706" y="2518692"/>
            <a:chExt cx="399894" cy="399965"/>
          </a:xfrm>
        </p:grpSpPr>
        <p:grpSp>
          <p:nvGrpSpPr>
            <p:cNvPr id="64" name="Graphic 13">
              <a:extLst>
                <a:ext uri="{FF2B5EF4-FFF2-40B4-BE49-F238E27FC236}">
                  <a16:creationId xmlns:a16="http://schemas.microsoft.com/office/drawing/2014/main" id="{941F0254-17EF-1B4E-836E-9C42BBF29FBD}"/>
                </a:ext>
              </a:extLst>
            </p:cNvPr>
            <p:cNvGrpSpPr/>
            <p:nvPr/>
          </p:nvGrpSpPr>
          <p:grpSpPr>
            <a:xfrm>
              <a:off x="3837706" y="2518692"/>
              <a:ext cx="399894" cy="399965"/>
              <a:chOff x="3837706" y="2518692"/>
              <a:chExt cx="399894" cy="399965"/>
            </a:xfrm>
          </p:grpSpPr>
          <p:sp>
            <p:nvSpPr>
              <p:cNvPr id="66" name="Freeform 65">
                <a:extLst>
                  <a:ext uri="{FF2B5EF4-FFF2-40B4-BE49-F238E27FC236}">
                    <a16:creationId xmlns:a16="http://schemas.microsoft.com/office/drawing/2014/main" id="{27AE3C5E-2894-A044-8607-6C0621AD25E1}"/>
                  </a:ext>
                </a:extLst>
              </p:cNvPr>
              <p:cNvSpPr/>
              <p:nvPr/>
            </p:nvSpPr>
            <p:spPr>
              <a:xfrm>
                <a:off x="3837706" y="2518692"/>
                <a:ext cx="399894" cy="399965"/>
              </a:xfrm>
              <a:custGeom>
                <a:avLst/>
                <a:gdLst>
                  <a:gd name="connsiteX0" fmla="*/ 399893 w 399894"/>
                  <a:gd name="connsiteY0" fmla="*/ 201235 h 399965"/>
                  <a:gd name="connsiteX1" fmla="*/ 356956 w 399894"/>
                  <a:gd name="connsiteY1" fmla="*/ 266214 h 399965"/>
                  <a:gd name="connsiteX2" fmla="*/ 340425 w 399894"/>
                  <a:gd name="connsiteY2" fmla="*/ 342285 h 399965"/>
                  <a:gd name="connsiteX3" fmla="*/ 264139 w 399894"/>
                  <a:gd name="connsiteY3" fmla="*/ 357814 h 399965"/>
                  <a:gd name="connsiteX4" fmla="*/ 198659 w 399894"/>
                  <a:gd name="connsiteY4" fmla="*/ 399965 h 399965"/>
                  <a:gd name="connsiteX5" fmla="*/ 133751 w 399894"/>
                  <a:gd name="connsiteY5" fmla="*/ 357027 h 399965"/>
                  <a:gd name="connsiteX6" fmla="*/ 57680 w 399894"/>
                  <a:gd name="connsiteY6" fmla="*/ 340496 h 399965"/>
                  <a:gd name="connsiteX7" fmla="*/ 42151 w 399894"/>
                  <a:gd name="connsiteY7" fmla="*/ 264210 h 399965"/>
                  <a:gd name="connsiteX8" fmla="*/ 0 w 399894"/>
                  <a:gd name="connsiteY8" fmla="*/ 198730 h 399965"/>
                  <a:gd name="connsiteX9" fmla="*/ 42938 w 399894"/>
                  <a:gd name="connsiteY9" fmla="*/ 133751 h 399965"/>
                  <a:gd name="connsiteX10" fmla="*/ 59469 w 399894"/>
                  <a:gd name="connsiteY10" fmla="*/ 57680 h 399965"/>
                  <a:gd name="connsiteX11" fmla="*/ 135755 w 399894"/>
                  <a:gd name="connsiteY11" fmla="*/ 42151 h 399965"/>
                  <a:gd name="connsiteX12" fmla="*/ 201235 w 399894"/>
                  <a:gd name="connsiteY12" fmla="*/ 0 h 399965"/>
                  <a:gd name="connsiteX13" fmla="*/ 266142 w 399894"/>
                  <a:gd name="connsiteY13" fmla="*/ 42938 h 399965"/>
                  <a:gd name="connsiteX14" fmla="*/ 342214 w 399894"/>
                  <a:gd name="connsiteY14" fmla="*/ 59469 h 399965"/>
                  <a:gd name="connsiteX15" fmla="*/ 357743 w 399894"/>
                  <a:gd name="connsiteY15" fmla="*/ 135755 h 399965"/>
                  <a:gd name="connsiteX16" fmla="*/ 399893 w 399894"/>
                  <a:gd name="connsiteY16" fmla="*/ 201235 h 399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894" h="399965">
                    <a:moveTo>
                      <a:pt x="399893" y="201235"/>
                    </a:moveTo>
                    <a:cubicBezTo>
                      <a:pt x="399750" y="226354"/>
                      <a:pt x="366116" y="244387"/>
                      <a:pt x="356956" y="266214"/>
                    </a:cubicBezTo>
                    <a:cubicBezTo>
                      <a:pt x="347438" y="288756"/>
                      <a:pt x="357600" y="325396"/>
                      <a:pt x="340425" y="342285"/>
                    </a:cubicBezTo>
                    <a:cubicBezTo>
                      <a:pt x="323250" y="359246"/>
                      <a:pt x="286824" y="348583"/>
                      <a:pt x="264139" y="357814"/>
                    </a:cubicBezTo>
                    <a:cubicBezTo>
                      <a:pt x="242240" y="366760"/>
                      <a:pt x="223777" y="400108"/>
                      <a:pt x="198659" y="399965"/>
                    </a:cubicBezTo>
                    <a:cubicBezTo>
                      <a:pt x="173540" y="399822"/>
                      <a:pt x="155506" y="366187"/>
                      <a:pt x="133751" y="357027"/>
                    </a:cubicBezTo>
                    <a:cubicBezTo>
                      <a:pt x="111209" y="347509"/>
                      <a:pt x="74569" y="357671"/>
                      <a:pt x="57680" y="340496"/>
                    </a:cubicBezTo>
                    <a:cubicBezTo>
                      <a:pt x="40720" y="323321"/>
                      <a:pt x="51383" y="286896"/>
                      <a:pt x="42151" y="264210"/>
                    </a:cubicBezTo>
                    <a:cubicBezTo>
                      <a:pt x="33206" y="242312"/>
                      <a:pt x="-143" y="223849"/>
                      <a:pt x="0" y="198730"/>
                    </a:cubicBezTo>
                    <a:cubicBezTo>
                      <a:pt x="144" y="173612"/>
                      <a:pt x="33778" y="155578"/>
                      <a:pt x="42938" y="133751"/>
                    </a:cubicBezTo>
                    <a:cubicBezTo>
                      <a:pt x="52456" y="111209"/>
                      <a:pt x="42294" y="74569"/>
                      <a:pt x="59469" y="57680"/>
                    </a:cubicBezTo>
                    <a:cubicBezTo>
                      <a:pt x="76644" y="40720"/>
                      <a:pt x="113070" y="51383"/>
                      <a:pt x="135755" y="42151"/>
                    </a:cubicBezTo>
                    <a:cubicBezTo>
                      <a:pt x="157653" y="33206"/>
                      <a:pt x="176116" y="-143"/>
                      <a:pt x="201235" y="0"/>
                    </a:cubicBezTo>
                    <a:cubicBezTo>
                      <a:pt x="226354" y="144"/>
                      <a:pt x="244387" y="33778"/>
                      <a:pt x="266142" y="42938"/>
                    </a:cubicBezTo>
                    <a:cubicBezTo>
                      <a:pt x="288685" y="52456"/>
                      <a:pt x="325325" y="42294"/>
                      <a:pt x="342214" y="59469"/>
                    </a:cubicBezTo>
                    <a:cubicBezTo>
                      <a:pt x="359174" y="76644"/>
                      <a:pt x="348511" y="113070"/>
                      <a:pt x="357743" y="135755"/>
                    </a:cubicBezTo>
                    <a:cubicBezTo>
                      <a:pt x="366688" y="157653"/>
                      <a:pt x="400108" y="176116"/>
                      <a:pt x="399893" y="201235"/>
                    </a:cubicBezTo>
                  </a:path>
                </a:pathLst>
              </a:custGeom>
              <a:solidFill>
                <a:srgbClr val="009CDC"/>
              </a:solidFill>
              <a:ln w="707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67" name="Freeform 66">
                <a:extLst>
                  <a:ext uri="{FF2B5EF4-FFF2-40B4-BE49-F238E27FC236}">
                    <a16:creationId xmlns:a16="http://schemas.microsoft.com/office/drawing/2014/main" id="{43E54EA1-6F9D-2449-B3F6-6FC6283DD285}"/>
                  </a:ext>
                </a:extLst>
              </p:cNvPr>
              <p:cNvSpPr/>
              <p:nvPr/>
            </p:nvSpPr>
            <p:spPr>
              <a:xfrm>
                <a:off x="3908050" y="2589108"/>
                <a:ext cx="259205" cy="259205"/>
              </a:xfrm>
              <a:custGeom>
                <a:avLst/>
                <a:gdLst>
                  <a:gd name="connsiteX0" fmla="*/ 259203 w 259205"/>
                  <a:gd name="connsiteY0" fmla="*/ 130390 h 259205"/>
                  <a:gd name="connsiteX1" fmla="*/ 128815 w 259205"/>
                  <a:gd name="connsiteY1" fmla="*/ 259203 h 259205"/>
                  <a:gd name="connsiteX2" fmla="*/ 2 w 259205"/>
                  <a:gd name="connsiteY2" fmla="*/ 128815 h 259205"/>
                  <a:gd name="connsiteX3" fmla="*/ 130390 w 259205"/>
                  <a:gd name="connsiteY3" fmla="*/ 2 h 259205"/>
                  <a:gd name="connsiteX4" fmla="*/ 259203 w 259205"/>
                  <a:gd name="connsiteY4" fmla="*/ 130390 h 2592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205" h="259205">
                    <a:moveTo>
                      <a:pt x="259203" y="130390"/>
                    </a:moveTo>
                    <a:cubicBezTo>
                      <a:pt x="258773" y="201953"/>
                      <a:pt x="200378" y="259632"/>
                      <a:pt x="128815" y="259203"/>
                    </a:cubicBezTo>
                    <a:cubicBezTo>
                      <a:pt x="57253" y="258773"/>
                      <a:pt x="-427" y="200378"/>
                      <a:pt x="2" y="128815"/>
                    </a:cubicBezTo>
                    <a:cubicBezTo>
                      <a:pt x="432" y="57253"/>
                      <a:pt x="58827" y="-427"/>
                      <a:pt x="130390" y="2"/>
                    </a:cubicBezTo>
                    <a:cubicBezTo>
                      <a:pt x="202024" y="360"/>
                      <a:pt x="259632" y="58755"/>
                      <a:pt x="259203" y="130390"/>
                    </a:cubicBezTo>
                  </a:path>
                </a:pathLst>
              </a:custGeom>
              <a:solidFill>
                <a:srgbClr val="0066A6"/>
              </a:solidFill>
              <a:ln w="707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65" name="Freeform 64">
              <a:extLst>
                <a:ext uri="{FF2B5EF4-FFF2-40B4-BE49-F238E27FC236}">
                  <a16:creationId xmlns:a16="http://schemas.microsoft.com/office/drawing/2014/main" id="{17CC329A-FC70-934F-9326-0ABC795C5FBC}"/>
                </a:ext>
              </a:extLst>
            </p:cNvPr>
            <p:cNvSpPr/>
            <p:nvPr/>
          </p:nvSpPr>
          <p:spPr>
            <a:xfrm>
              <a:off x="3958862" y="2640993"/>
              <a:ext cx="154074" cy="146775"/>
            </a:xfrm>
            <a:custGeom>
              <a:avLst/>
              <a:gdLst>
                <a:gd name="connsiteX0" fmla="*/ 125092 w 154074"/>
                <a:gd name="connsiteY0" fmla="*/ 146274 h 146775"/>
                <a:gd name="connsiteX1" fmla="*/ 77288 w 154074"/>
                <a:gd name="connsiteY1" fmla="*/ 111924 h 146775"/>
                <a:gd name="connsiteX2" fmla="*/ 29842 w 154074"/>
                <a:gd name="connsiteY2" fmla="*/ 146775 h 146775"/>
                <a:gd name="connsiteX3" fmla="*/ 47732 w 154074"/>
                <a:gd name="connsiteY3" fmla="*/ 90670 h 146775"/>
                <a:gd name="connsiteX4" fmla="*/ 0 w 154074"/>
                <a:gd name="connsiteY4" fmla="*/ 56320 h 146775"/>
                <a:gd name="connsiteX5" fmla="*/ 58825 w 154074"/>
                <a:gd name="connsiteY5" fmla="*/ 56034 h 146775"/>
                <a:gd name="connsiteX6" fmla="*/ 76715 w 154074"/>
                <a:gd name="connsiteY6" fmla="*/ 0 h 146775"/>
                <a:gd name="connsiteX7" fmla="*/ 95179 w 154074"/>
                <a:gd name="connsiteY7" fmla="*/ 55891 h 146775"/>
                <a:gd name="connsiteX8" fmla="*/ 154075 w 154074"/>
                <a:gd name="connsiteY8" fmla="*/ 55604 h 146775"/>
                <a:gd name="connsiteX9" fmla="*/ 106629 w 154074"/>
                <a:gd name="connsiteY9" fmla="*/ 90384 h 14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4074" h="146775">
                  <a:moveTo>
                    <a:pt x="125092" y="146274"/>
                  </a:moveTo>
                  <a:lnTo>
                    <a:pt x="77288" y="111924"/>
                  </a:lnTo>
                  <a:lnTo>
                    <a:pt x="29842" y="146775"/>
                  </a:lnTo>
                  <a:lnTo>
                    <a:pt x="47732" y="90670"/>
                  </a:lnTo>
                  <a:lnTo>
                    <a:pt x="0" y="56320"/>
                  </a:lnTo>
                  <a:lnTo>
                    <a:pt x="58825" y="56034"/>
                  </a:lnTo>
                  <a:lnTo>
                    <a:pt x="76715" y="0"/>
                  </a:lnTo>
                  <a:lnTo>
                    <a:pt x="95179" y="55891"/>
                  </a:lnTo>
                  <a:lnTo>
                    <a:pt x="154075" y="55604"/>
                  </a:lnTo>
                  <a:lnTo>
                    <a:pt x="106629" y="90384"/>
                  </a:lnTo>
                  <a:close/>
                </a:path>
              </a:pathLst>
            </a:custGeom>
            <a:solidFill>
              <a:srgbClr val="A5CF4F"/>
            </a:solidFill>
            <a:ln w="707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71" name="Rectangle 70">
            <a:extLst>
              <a:ext uri="{FF2B5EF4-FFF2-40B4-BE49-F238E27FC236}">
                <a16:creationId xmlns:a16="http://schemas.microsoft.com/office/drawing/2014/main" id="{663D52D9-53A2-CB46-9D71-D2E0B542DEEA}"/>
              </a:ext>
            </a:extLst>
          </p:cNvPr>
          <p:cNvSpPr/>
          <p:nvPr/>
        </p:nvSpPr>
        <p:spPr>
          <a:xfrm>
            <a:off x="4452277" y="6239407"/>
            <a:ext cx="3346372" cy="461665"/>
          </a:xfrm>
          <a:prstGeom prst="rect">
            <a:avLst/>
          </a:prstGeom>
          <a:solidFill>
            <a:schemeClr val="bg1"/>
          </a:solid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Metropolitan Life Insurance Company, New York, NY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L0222020027[exp0223][All States][DC,GU,MP,PR,VI]</a:t>
            </a:r>
            <a:b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b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2022 MetLife Services and Solutions, LLC</a:t>
            </a:r>
          </a:p>
        </p:txBody>
      </p:sp>
      <p:grpSp>
        <p:nvGrpSpPr>
          <p:cNvPr id="78" name="Group 77">
            <a:extLst>
              <a:ext uri="{FF2B5EF4-FFF2-40B4-BE49-F238E27FC236}">
                <a16:creationId xmlns:a16="http://schemas.microsoft.com/office/drawing/2014/main" id="{6C41C537-01B3-5643-8A62-991EA8B70DE1}"/>
              </a:ext>
            </a:extLst>
          </p:cNvPr>
          <p:cNvGrpSpPr/>
          <p:nvPr/>
        </p:nvGrpSpPr>
        <p:grpSpPr>
          <a:xfrm>
            <a:off x="3270765" y="1965313"/>
            <a:ext cx="539201" cy="794128"/>
            <a:chOff x="3270765" y="2026273"/>
            <a:chExt cx="539201" cy="794128"/>
          </a:xfrm>
        </p:grpSpPr>
        <p:sp>
          <p:nvSpPr>
            <p:cNvPr id="74" name="Freeform 73">
              <a:extLst>
                <a:ext uri="{FF2B5EF4-FFF2-40B4-BE49-F238E27FC236}">
                  <a16:creationId xmlns:a16="http://schemas.microsoft.com/office/drawing/2014/main" id="{0917E478-6097-0B48-9DEA-5AE84331441C}"/>
                </a:ext>
              </a:extLst>
            </p:cNvPr>
            <p:cNvSpPr/>
            <p:nvPr/>
          </p:nvSpPr>
          <p:spPr>
            <a:xfrm>
              <a:off x="3270765" y="2026273"/>
              <a:ext cx="539201" cy="511118"/>
            </a:xfrm>
            <a:custGeom>
              <a:avLst/>
              <a:gdLst>
                <a:gd name="connsiteX0" fmla="*/ 539202 w 539201"/>
                <a:gd name="connsiteY0" fmla="*/ 255559 h 511118"/>
                <a:gd name="connsiteX1" fmla="*/ 269558 w 539201"/>
                <a:gd name="connsiteY1" fmla="*/ 511118 h 511118"/>
                <a:gd name="connsiteX2" fmla="*/ 0 w 539201"/>
                <a:gd name="connsiteY2" fmla="*/ 255559 h 511118"/>
                <a:gd name="connsiteX3" fmla="*/ 269644 w 539201"/>
                <a:gd name="connsiteY3" fmla="*/ 0 h 511118"/>
                <a:gd name="connsiteX4" fmla="*/ 539202 w 539201"/>
                <a:gd name="connsiteY4" fmla="*/ 255559 h 511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201" h="511118">
                  <a:moveTo>
                    <a:pt x="539202" y="255559"/>
                  </a:moveTo>
                  <a:cubicBezTo>
                    <a:pt x="539202" y="396738"/>
                    <a:pt x="418494" y="511118"/>
                    <a:pt x="269558" y="511118"/>
                  </a:cubicBezTo>
                  <a:cubicBezTo>
                    <a:pt x="120708" y="511118"/>
                    <a:pt x="0" y="396738"/>
                    <a:pt x="0" y="255559"/>
                  </a:cubicBezTo>
                  <a:cubicBezTo>
                    <a:pt x="0" y="114381"/>
                    <a:pt x="120708" y="0"/>
                    <a:pt x="269644" y="0"/>
                  </a:cubicBezTo>
                  <a:cubicBezTo>
                    <a:pt x="418494" y="0"/>
                    <a:pt x="539202" y="114381"/>
                    <a:pt x="539202" y="255559"/>
                  </a:cubicBezTo>
                </a:path>
              </a:pathLst>
            </a:custGeom>
            <a:solidFill>
              <a:schemeClr val="accent1"/>
            </a:solidFill>
            <a:ln w="86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75" name="Freeform 74">
              <a:extLst>
                <a:ext uri="{FF2B5EF4-FFF2-40B4-BE49-F238E27FC236}">
                  <a16:creationId xmlns:a16="http://schemas.microsoft.com/office/drawing/2014/main" id="{02D93F5B-A173-1148-BFD2-F3ED36C4BDA3}"/>
                </a:ext>
              </a:extLst>
            </p:cNvPr>
            <p:cNvSpPr/>
            <p:nvPr/>
          </p:nvSpPr>
          <p:spPr>
            <a:xfrm>
              <a:off x="3377704" y="2532571"/>
              <a:ext cx="322811" cy="287830"/>
            </a:xfrm>
            <a:custGeom>
              <a:avLst/>
              <a:gdLst>
                <a:gd name="connsiteX0" fmla="*/ 212667 w 322811"/>
                <a:gd name="connsiteY0" fmla="*/ 408 h 287830"/>
                <a:gd name="connsiteX1" fmla="*/ 162618 w 322811"/>
                <a:gd name="connsiteY1" fmla="*/ 4820 h 287830"/>
                <a:gd name="connsiteX2" fmla="*/ 110144 w 322811"/>
                <a:gd name="connsiteY2" fmla="*/ 0 h 287830"/>
                <a:gd name="connsiteX3" fmla="*/ 110144 w 322811"/>
                <a:gd name="connsiteY3" fmla="*/ 114462 h 287830"/>
                <a:gd name="connsiteX4" fmla="*/ 0 w 322811"/>
                <a:gd name="connsiteY4" fmla="*/ 114462 h 287830"/>
                <a:gd name="connsiteX5" fmla="*/ 161406 w 322811"/>
                <a:gd name="connsiteY5" fmla="*/ 287831 h 287830"/>
                <a:gd name="connsiteX6" fmla="*/ 322811 w 322811"/>
                <a:gd name="connsiteY6" fmla="*/ 114462 h 287830"/>
                <a:gd name="connsiteX7" fmla="*/ 212667 w 322811"/>
                <a:gd name="connsiteY7" fmla="*/ 114462 h 287830"/>
                <a:gd name="connsiteX8" fmla="*/ 212667 w 322811"/>
                <a:gd name="connsiteY8" fmla="*/ 408 h 28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2811" h="287830">
                  <a:moveTo>
                    <a:pt x="212667" y="408"/>
                  </a:moveTo>
                  <a:cubicBezTo>
                    <a:pt x="196475" y="3268"/>
                    <a:pt x="179763" y="4820"/>
                    <a:pt x="162618" y="4820"/>
                  </a:cubicBezTo>
                  <a:cubicBezTo>
                    <a:pt x="144607" y="4820"/>
                    <a:pt x="127116" y="3186"/>
                    <a:pt x="110144" y="0"/>
                  </a:cubicBezTo>
                  <a:lnTo>
                    <a:pt x="110144" y="114462"/>
                  </a:lnTo>
                  <a:lnTo>
                    <a:pt x="0" y="114462"/>
                  </a:lnTo>
                  <a:lnTo>
                    <a:pt x="161406" y="287831"/>
                  </a:lnTo>
                  <a:lnTo>
                    <a:pt x="322811" y="114462"/>
                  </a:lnTo>
                  <a:lnTo>
                    <a:pt x="212667" y="114462"/>
                  </a:lnTo>
                  <a:lnTo>
                    <a:pt x="212667" y="408"/>
                  </a:lnTo>
                  <a:close/>
                </a:path>
              </a:pathLst>
            </a:custGeom>
            <a:solidFill>
              <a:srgbClr val="0066A6"/>
            </a:solidFill>
            <a:ln w="86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76" name="Freeform 75">
              <a:extLst>
                <a:ext uri="{FF2B5EF4-FFF2-40B4-BE49-F238E27FC236}">
                  <a16:creationId xmlns:a16="http://schemas.microsoft.com/office/drawing/2014/main" id="{45BE3A97-11C1-7746-BEFB-D6C472DA4E3B}"/>
                </a:ext>
              </a:extLst>
            </p:cNvPr>
            <p:cNvSpPr/>
            <p:nvPr/>
          </p:nvSpPr>
          <p:spPr>
            <a:xfrm>
              <a:off x="3350082" y="2101519"/>
              <a:ext cx="380567" cy="360626"/>
            </a:xfrm>
            <a:custGeom>
              <a:avLst/>
              <a:gdLst>
                <a:gd name="connsiteX0" fmla="*/ 380567 w 380567"/>
                <a:gd name="connsiteY0" fmla="*/ 180313 h 360626"/>
                <a:gd name="connsiteX1" fmla="*/ 190327 w 380567"/>
                <a:gd name="connsiteY1" fmla="*/ 360626 h 360626"/>
                <a:gd name="connsiteX2" fmla="*/ 0 w 380567"/>
                <a:gd name="connsiteY2" fmla="*/ 180313 h 360626"/>
                <a:gd name="connsiteX3" fmla="*/ 190327 w 380567"/>
                <a:gd name="connsiteY3" fmla="*/ 0 h 360626"/>
                <a:gd name="connsiteX4" fmla="*/ 380567 w 380567"/>
                <a:gd name="connsiteY4" fmla="*/ 180313 h 360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567" h="360626">
                  <a:moveTo>
                    <a:pt x="380567" y="180313"/>
                  </a:moveTo>
                  <a:cubicBezTo>
                    <a:pt x="380567" y="279906"/>
                    <a:pt x="295362" y="360626"/>
                    <a:pt x="190327" y="360626"/>
                  </a:cubicBezTo>
                  <a:cubicBezTo>
                    <a:pt x="85206" y="360626"/>
                    <a:pt x="0" y="279906"/>
                    <a:pt x="0" y="180313"/>
                  </a:cubicBezTo>
                  <a:cubicBezTo>
                    <a:pt x="0" y="80720"/>
                    <a:pt x="85206" y="0"/>
                    <a:pt x="190327" y="0"/>
                  </a:cubicBezTo>
                  <a:cubicBezTo>
                    <a:pt x="295362" y="0"/>
                    <a:pt x="380567" y="80720"/>
                    <a:pt x="380567" y="180313"/>
                  </a:cubicBezTo>
                </a:path>
              </a:pathLst>
            </a:custGeom>
            <a:solidFill>
              <a:schemeClr val="bg1">
                <a:lumMod val="95000"/>
              </a:schemeClr>
            </a:solidFill>
            <a:ln w="86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77" name="Freeform 76">
              <a:extLst>
                <a:ext uri="{FF2B5EF4-FFF2-40B4-BE49-F238E27FC236}">
                  <a16:creationId xmlns:a16="http://schemas.microsoft.com/office/drawing/2014/main" id="{C4D2C655-7CD9-6F49-9EF4-117F2606F80A}"/>
                </a:ext>
              </a:extLst>
            </p:cNvPr>
            <p:cNvSpPr/>
            <p:nvPr/>
          </p:nvSpPr>
          <p:spPr>
            <a:xfrm>
              <a:off x="3470443" y="2172598"/>
              <a:ext cx="134042" cy="223287"/>
            </a:xfrm>
            <a:custGeom>
              <a:avLst/>
              <a:gdLst>
                <a:gd name="connsiteX0" fmla="*/ 85206 w 134042"/>
                <a:gd name="connsiteY0" fmla="*/ 97714 h 223287"/>
                <a:gd name="connsiteX1" fmla="*/ 70831 w 134042"/>
                <a:gd name="connsiteY1" fmla="*/ 94527 h 223287"/>
                <a:gd name="connsiteX2" fmla="*/ 60960 w 134042"/>
                <a:gd name="connsiteY2" fmla="*/ 92403 h 223287"/>
                <a:gd name="connsiteX3" fmla="*/ 42516 w 134042"/>
                <a:gd name="connsiteY3" fmla="*/ 75410 h 223287"/>
                <a:gd name="connsiteX4" fmla="*/ 68926 w 134042"/>
                <a:gd name="connsiteY4" fmla="*/ 55638 h 223287"/>
                <a:gd name="connsiteX5" fmla="*/ 70831 w 134042"/>
                <a:gd name="connsiteY5" fmla="*/ 55801 h 223287"/>
                <a:gd name="connsiteX6" fmla="*/ 99406 w 134042"/>
                <a:gd name="connsiteY6" fmla="*/ 79168 h 223287"/>
                <a:gd name="connsiteX7" fmla="*/ 132224 w 134042"/>
                <a:gd name="connsiteY7" fmla="*/ 70344 h 223287"/>
                <a:gd name="connsiteX8" fmla="*/ 84426 w 134042"/>
                <a:gd name="connsiteY8" fmla="*/ 27860 h 223287"/>
                <a:gd name="connsiteX9" fmla="*/ 84426 w 134042"/>
                <a:gd name="connsiteY9" fmla="*/ 0 h 223287"/>
                <a:gd name="connsiteX10" fmla="*/ 70831 w 134042"/>
                <a:gd name="connsiteY10" fmla="*/ 0 h 223287"/>
                <a:gd name="connsiteX11" fmla="*/ 57237 w 134042"/>
                <a:gd name="connsiteY11" fmla="*/ 0 h 223287"/>
                <a:gd name="connsiteX12" fmla="*/ 57237 w 134042"/>
                <a:gd name="connsiteY12" fmla="*/ 27043 h 223287"/>
                <a:gd name="connsiteX13" fmla="*/ 6754 w 134042"/>
                <a:gd name="connsiteY13" fmla="*/ 77861 h 223287"/>
                <a:gd name="connsiteX14" fmla="*/ 53513 w 134042"/>
                <a:gd name="connsiteY14" fmla="*/ 125410 h 223287"/>
                <a:gd name="connsiteX15" fmla="*/ 70831 w 134042"/>
                <a:gd name="connsiteY15" fmla="*/ 129005 h 223287"/>
                <a:gd name="connsiteX16" fmla="*/ 78018 w 134042"/>
                <a:gd name="connsiteY16" fmla="*/ 130476 h 223287"/>
                <a:gd name="connsiteX17" fmla="*/ 98021 w 134042"/>
                <a:gd name="connsiteY17" fmla="*/ 148450 h 223287"/>
                <a:gd name="connsiteX18" fmla="*/ 70745 w 134042"/>
                <a:gd name="connsiteY18" fmla="*/ 167404 h 223287"/>
                <a:gd name="connsiteX19" fmla="*/ 70485 w 134042"/>
                <a:gd name="connsiteY19" fmla="*/ 167404 h 223287"/>
                <a:gd name="connsiteX20" fmla="*/ 33078 w 134042"/>
                <a:gd name="connsiteY20" fmla="*/ 136767 h 223287"/>
                <a:gd name="connsiteX21" fmla="*/ 0 w 134042"/>
                <a:gd name="connsiteY21" fmla="*/ 144365 h 223287"/>
                <a:gd name="connsiteX22" fmla="*/ 57150 w 134042"/>
                <a:gd name="connsiteY22" fmla="*/ 196245 h 223287"/>
                <a:gd name="connsiteX23" fmla="*/ 57150 w 134042"/>
                <a:gd name="connsiteY23" fmla="*/ 223288 h 223287"/>
                <a:gd name="connsiteX24" fmla="*/ 70745 w 134042"/>
                <a:gd name="connsiteY24" fmla="*/ 223288 h 223287"/>
                <a:gd name="connsiteX25" fmla="*/ 84340 w 134042"/>
                <a:gd name="connsiteY25" fmla="*/ 223288 h 223287"/>
                <a:gd name="connsiteX26" fmla="*/ 84340 w 134042"/>
                <a:gd name="connsiteY26" fmla="*/ 196000 h 223287"/>
                <a:gd name="connsiteX27" fmla="*/ 134043 w 134042"/>
                <a:gd name="connsiteY27" fmla="*/ 146407 h 223287"/>
                <a:gd name="connsiteX28" fmla="*/ 85206 w 134042"/>
                <a:gd name="connsiteY28" fmla="*/ 97714 h 223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4042" h="223287">
                  <a:moveTo>
                    <a:pt x="85206" y="97714"/>
                  </a:moveTo>
                  <a:lnTo>
                    <a:pt x="70831" y="94527"/>
                  </a:lnTo>
                  <a:lnTo>
                    <a:pt x="60960" y="92403"/>
                  </a:lnTo>
                  <a:cubicBezTo>
                    <a:pt x="48404" y="89871"/>
                    <a:pt x="42516" y="83335"/>
                    <a:pt x="42516" y="75410"/>
                  </a:cubicBezTo>
                  <a:cubicBezTo>
                    <a:pt x="42516" y="65034"/>
                    <a:pt x="51868" y="55638"/>
                    <a:pt x="68926" y="55638"/>
                  </a:cubicBezTo>
                  <a:cubicBezTo>
                    <a:pt x="69619" y="55638"/>
                    <a:pt x="70139" y="55801"/>
                    <a:pt x="70831" y="55801"/>
                  </a:cubicBezTo>
                  <a:cubicBezTo>
                    <a:pt x="91180" y="56700"/>
                    <a:pt x="97848" y="70589"/>
                    <a:pt x="99406" y="79168"/>
                  </a:cubicBezTo>
                  <a:lnTo>
                    <a:pt x="132224" y="70344"/>
                  </a:lnTo>
                  <a:cubicBezTo>
                    <a:pt x="128501" y="53350"/>
                    <a:pt x="115166" y="33089"/>
                    <a:pt x="84426" y="27860"/>
                  </a:cubicBezTo>
                  <a:lnTo>
                    <a:pt x="84426" y="0"/>
                  </a:lnTo>
                  <a:lnTo>
                    <a:pt x="70831" y="0"/>
                  </a:lnTo>
                  <a:lnTo>
                    <a:pt x="57237" y="0"/>
                  </a:lnTo>
                  <a:lnTo>
                    <a:pt x="57237" y="27043"/>
                  </a:lnTo>
                  <a:cubicBezTo>
                    <a:pt x="28662" y="31291"/>
                    <a:pt x="6754" y="51063"/>
                    <a:pt x="6754" y="77861"/>
                  </a:cubicBezTo>
                  <a:cubicBezTo>
                    <a:pt x="6754" y="102126"/>
                    <a:pt x="24678" y="119364"/>
                    <a:pt x="53513" y="125410"/>
                  </a:cubicBezTo>
                  <a:lnTo>
                    <a:pt x="70831" y="129005"/>
                  </a:lnTo>
                  <a:lnTo>
                    <a:pt x="78018" y="130476"/>
                  </a:lnTo>
                  <a:cubicBezTo>
                    <a:pt x="91353" y="133254"/>
                    <a:pt x="98021" y="139871"/>
                    <a:pt x="98021" y="148450"/>
                  </a:cubicBezTo>
                  <a:cubicBezTo>
                    <a:pt x="98021" y="159479"/>
                    <a:pt x="87976" y="167323"/>
                    <a:pt x="70745" y="167404"/>
                  </a:cubicBezTo>
                  <a:cubicBezTo>
                    <a:pt x="70658" y="167404"/>
                    <a:pt x="70572" y="167404"/>
                    <a:pt x="70485" y="167404"/>
                  </a:cubicBezTo>
                  <a:cubicBezTo>
                    <a:pt x="45893" y="167404"/>
                    <a:pt x="34723" y="152698"/>
                    <a:pt x="33078" y="136767"/>
                  </a:cubicBezTo>
                  <a:lnTo>
                    <a:pt x="0" y="144365"/>
                  </a:lnTo>
                  <a:cubicBezTo>
                    <a:pt x="2425" y="165852"/>
                    <a:pt x="20003" y="191424"/>
                    <a:pt x="57150" y="196245"/>
                  </a:cubicBezTo>
                  <a:lnTo>
                    <a:pt x="57150" y="223288"/>
                  </a:lnTo>
                  <a:lnTo>
                    <a:pt x="70745" y="223288"/>
                  </a:lnTo>
                  <a:lnTo>
                    <a:pt x="84340" y="223288"/>
                  </a:lnTo>
                  <a:lnTo>
                    <a:pt x="84340" y="196000"/>
                  </a:lnTo>
                  <a:cubicBezTo>
                    <a:pt x="116378" y="191179"/>
                    <a:pt x="134043" y="169692"/>
                    <a:pt x="134043" y="146407"/>
                  </a:cubicBezTo>
                  <a:cubicBezTo>
                    <a:pt x="134043" y="123776"/>
                    <a:pt x="118889" y="104740"/>
                    <a:pt x="85206" y="97714"/>
                  </a:cubicBezTo>
                  <a:close/>
                </a:path>
              </a:pathLst>
            </a:custGeom>
            <a:solidFill>
              <a:srgbClr val="A5CF4F"/>
            </a:solidFill>
            <a:ln w="86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spTree>
    <p:extLst>
      <p:ext uri="{BB962C8B-B14F-4D97-AF65-F5344CB8AC3E}">
        <p14:creationId xmlns:p14="http://schemas.microsoft.com/office/powerpoint/2010/main" val="4022881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sz="3600" dirty="0"/>
              <a:t>Aura: Identity &amp; Fraud Protection</a:t>
            </a:r>
          </a:p>
        </p:txBody>
      </p:sp>
    </p:spTree>
    <p:extLst>
      <p:ext uri="{BB962C8B-B14F-4D97-AF65-F5344CB8AC3E}">
        <p14:creationId xmlns:p14="http://schemas.microsoft.com/office/powerpoint/2010/main" val="30626620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7C6706-8441-4294-B6C4-95403C228B39}"/>
              </a:ext>
            </a:extLst>
          </p:cNvPr>
          <p:cNvSpPr>
            <a:spLocks noGrp="1"/>
          </p:cNvSpPr>
          <p:nvPr>
            <p:ph type="title"/>
          </p:nvPr>
        </p:nvSpPr>
        <p:spPr/>
        <p:txBody>
          <a:bodyPr/>
          <a:lstStyle/>
          <a:p>
            <a:r>
              <a:rPr lang="en-US"/>
              <a:t>MetLife Now Offers Identity and Fraud Protection to Help Support Everyday Employee Needs</a:t>
            </a:r>
          </a:p>
        </p:txBody>
      </p:sp>
      <p:sp>
        <p:nvSpPr>
          <p:cNvPr id="4" name="Text Placeholder 3">
            <a:extLst>
              <a:ext uri="{FF2B5EF4-FFF2-40B4-BE49-F238E27FC236}">
                <a16:creationId xmlns:a16="http://schemas.microsoft.com/office/drawing/2014/main" id="{052F8CA2-C83B-4A68-A529-FDF4287707E5}"/>
              </a:ext>
            </a:extLst>
          </p:cNvPr>
          <p:cNvSpPr>
            <a:spLocks noGrp="1"/>
          </p:cNvSpPr>
          <p:nvPr>
            <p:ph type="body" sz="quarter" idx="11"/>
          </p:nvPr>
        </p:nvSpPr>
        <p:spPr>
          <a:xfrm>
            <a:off x="1882331" y="5864585"/>
            <a:ext cx="8458200" cy="253246"/>
          </a:xfrm>
        </p:spPr>
        <p:txBody>
          <a:bodyPr/>
          <a:lstStyle/>
          <a:p>
            <a:pPr marL="40958" indent="-40958">
              <a:defRPr/>
            </a:pPr>
            <a:r>
              <a:rPr lang="en-PH">
                <a:latin typeface="Arial"/>
                <a:cs typeface="Arial"/>
              </a:rPr>
              <a:t>1 - </a:t>
            </a:r>
            <a:r>
              <a:rPr lang="en-PH" u="sng">
                <a:latin typeface="Arial"/>
                <a:cs typeface="Arial"/>
                <a:hlinkClick r:id="rId3"/>
              </a:rPr>
              <a:t>https://www.consumersadvocate.org/id-theft-protection/c/aura-identity-theft-protection-review</a:t>
            </a:r>
            <a:r>
              <a:rPr lang="en-PH">
                <a:latin typeface="Arial"/>
                <a:cs typeface="Arial"/>
              </a:rPr>
              <a:t>. 2022 </a:t>
            </a:r>
            <a:r>
              <a:rPr lang="en-US" sz="600">
                <a:latin typeface="Arial"/>
                <a:ea typeface="MetLife Circular Light" charset="0"/>
                <a:cs typeface="Arial"/>
              </a:rPr>
              <a:t>IdentityGuard is an Aura owned company</a:t>
            </a:r>
            <a:endParaRPr lang="en-US" sz="600">
              <a:cs typeface="Arial"/>
            </a:endParaRPr>
          </a:p>
          <a:p>
            <a:pPr marL="40958" indent="-40958">
              <a:defRPr/>
            </a:pPr>
            <a:endParaRPr lang="en-US"/>
          </a:p>
        </p:txBody>
      </p:sp>
      <p:sp>
        <p:nvSpPr>
          <p:cNvPr id="157700" name="Text Placeholder 4">
            <a:extLst>
              <a:ext uri="{FF2B5EF4-FFF2-40B4-BE49-F238E27FC236}">
                <a16:creationId xmlns:a16="http://schemas.microsoft.com/office/drawing/2014/main" id="{46269E55-5567-42C4-ABFF-4D69A6F9FEF1}"/>
              </a:ext>
            </a:extLst>
          </p:cNvPr>
          <p:cNvSpPr>
            <a:spLocks noGrp="1" noChangeArrowheads="1"/>
          </p:cNvSpPr>
          <p:nvPr>
            <p:ph type="body" sz="quarter" idx="10"/>
          </p:nvPr>
        </p:nvSpPr>
        <p:spPr>
          <a:xfrm>
            <a:off x="1963675" y="2167967"/>
            <a:ext cx="8229600" cy="397487"/>
          </a:xfrm>
        </p:spPr>
        <p:txBody>
          <a:bodyPr/>
          <a:lstStyle/>
          <a:p>
            <a:r>
              <a:rPr lang="en-US" altLang="en-US"/>
              <a:t>MetLife has entered into an agreement with Aura to offer an industry-leading digital protection solution, further differentiating MetLife.</a:t>
            </a:r>
          </a:p>
        </p:txBody>
      </p:sp>
      <p:sp>
        <p:nvSpPr>
          <p:cNvPr id="60" name="Rectangle 59">
            <a:extLst>
              <a:ext uri="{FF2B5EF4-FFF2-40B4-BE49-F238E27FC236}">
                <a16:creationId xmlns:a16="http://schemas.microsoft.com/office/drawing/2014/main" id="{F9373B8F-5961-407A-B167-BDCA29B37EF6}"/>
              </a:ext>
            </a:extLst>
          </p:cNvPr>
          <p:cNvSpPr/>
          <p:nvPr/>
        </p:nvSpPr>
        <p:spPr>
          <a:xfrm>
            <a:off x="1524000" y="2571752"/>
            <a:ext cx="3658261" cy="18859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1350">
              <a:solidFill>
                <a:srgbClr val="FFFFFF"/>
              </a:solidFill>
              <a:latin typeface="Arial"/>
              <a:cs typeface="Open Sans Bold"/>
            </a:endParaRPr>
          </a:p>
        </p:txBody>
      </p:sp>
      <p:sp>
        <p:nvSpPr>
          <p:cNvPr id="85" name="Rectangle 84">
            <a:extLst>
              <a:ext uri="{FF2B5EF4-FFF2-40B4-BE49-F238E27FC236}">
                <a16:creationId xmlns:a16="http://schemas.microsoft.com/office/drawing/2014/main" id="{9690D316-BA3A-4B1F-B890-3F8A623489EF}"/>
              </a:ext>
            </a:extLst>
          </p:cNvPr>
          <p:cNvSpPr/>
          <p:nvPr/>
        </p:nvSpPr>
        <p:spPr>
          <a:xfrm>
            <a:off x="1523998" y="4981389"/>
            <a:ext cx="1831086" cy="6946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anchor="ctr"/>
          <a:lstStyle/>
          <a:p>
            <a:pPr algn="ctr">
              <a:defRPr/>
            </a:pPr>
            <a:r>
              <a:rPr lang="en-US" sz="1050" b="1">
                <a:solidFill>
                  <a:srgbClr val="FFFFFF"/>
                </a:solidFill>
                <a:latin typeface="Arial"/>
                <a:cs typeface="Open Sans Bold"/>
              </a:rPr>
              <a:t>Complete identity &amp; fraud prevention</a:t>
            </a:r>
          </a:p>
        </p:txBody>
      </p:sp>
      <p:sp>
        <p:nvSpPr>
          <p:cNvPr id="86" name="Rectangle 85">
            <a:extLst>
              <a:ext uri="{FF2B5EF4-FFF2-40B4-BE49-F238E27FC236}">
                <a16:creationId xmlns:a16="http://schemas.microsoft.com/office/drawing/2014/main" id="{FE877287-2AF1-4E30-AD06-50C5E834A156}"/>
              </a:ext>
            </a:extLst>
          </p:cNvPr>
          <p:cNvSpPr/>
          <p:nvPr/>
        </p:nvSpPr>
        <p:spPr>
          <a:xfrm>
            <a:off x="3352228" y="4981389"/>
            <a:ext cx="1831086" cy="694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anchor="ctr"/>
          <a:lstStyle/>
          <a:p>
            <a:pPr algn="ctr">
              <a:defRPr/>
            </a:pPr>
            <a:r>
              <a:rPr lang="en-US" sz="1050" b="1">
                <a:solidFill>
                  <a:srgbClr val="FFFFFF"/>
                </a:solidFill>
                <a:latin typeface="Arial"/>
                <a:cs typeface="Open Sans Bold"/>
              </a:rPr>
              <a:t>Tiered plan options and competitive group pricing</a:t>
            </a:r>
          </a:p>
        </p:txBody>
      </p:sp>
      <p:sp>
        <p:nvSpPr>
          <p:cNvPr id="87" name="Rectangle 86">
            <a:extLst>
              <a:ext uri="{FF2B5EF4-FFF2-40B4-BE49-F238E27FC236}">
                <a16:creationId xmlns:a16="http://schemas.microsoft.com/office/drawing/2014/main" id="{195DCBF4-79CC-420D-8C70-4A9D14BE6560}"/>
              </a:ext>
            </a:extLst>
          </p:cNvPr>
          <p:cNvSpPr/>
          <p:nvPr/>
        </p:nvSpPr>
        <p:spPr>
          <a:xfrm>
            <a:off x="8836915" y="4981389"/>
            <a:ext cx="1831086" cy="6946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anchor="ctr"/>
          <a:lstStyle/>
          <a:p>
            <a:pPr algn="ctr">
              <a:defRPr/>
            </a:pPr>
            <a:r>
              <a:rPr lang="en-US" sz="1050" b="1">
                <a:solidFill>
                  <a:srgbClr val="FFFFFF"/>
                </a:solidFill>
                <a:latin typeface="Arial"/>
                <a:cs typeface="Open Sans Bold"/>
              </a:rPr>
              <a:t>Benefit from </a:t>
            </a:r>
            <a:br>
              <a:rPr lang="en-US" sz="1050" b="1">
                <a:solidFill>
                  <a:srgbClr val="FFFFFF"/>
                </a:solidFill>
                <a:latin typeface="Arial"/>
                <a:cs typeface="Open Sans Bold"/>
              </a:rPr>
            </a:br>
            <a:r>
              <a:rPr lang="en-US" sz="1050" b="1">
                <a:solidFill>
                  <a:srgbClr val="FFFFFF"/>
                </a:solidFill>
                <a:latin typeface="Arial"/>
                <a:cs typeface="Open Sans Bold"/>
              </a:rPr>
              <a:t>MetLife’s expertise in employee benefits</a:t>
            </a:r>
          </a:p>
        </p:txBody>
      </p:sp>
      <p:sp>
        <p:nvSpPr>
          <p:cNvPr id="88" name="Rectangle 87">
            <a:extLst>
              <a:ext uri="{FF2B5EF4-FFF2-40B4-BE49-F238E27FC236}">
                <a16:creationId xmlns:a16="http://schemas.microsoft.com/office/drawing/2014/main" id="{E23A5E83-4658-49BD-8E46-791225E083B5}"/>
              </a:ext>
            </a:extLst>
          </p:cNvPr>
          <p:cNvSpPr/>
          <p:nvPr/>
        </p:nvSpPr>
        <p:spPr>
          <a:xfrm>
            <a:off x="5180458" y="4981389"/>
            <a:ext cx="1831086" cy="6946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anchor="ctr"/>
          <a:lstStyle/>
          <a:p>
            <a:pPr algn="ctr">
              <a:defRPr/>
            </a:pPr>
            <a:r>
              <a:rPr lang="en-US" sz="1050" b="1">
                <a:solidFill>
                  <a:srgbClr val="000000"/>
                </a:solidFill>
                <a:latin typeface="Arial"/>
                <a:cs typeface="Open Sans Bold"/>
              </a:rPr>
              <a:t>Seamless onboarding </a:t>
            </a:r>
            <a:br>
              <a:rPr lang="en-US" sz="1050" b="1">
                <a:solidFill>
                  <a:srgbClr val="000000"/>
                </a:solidFill>
                <a:latin typeface="Arial"/>
                <a:cs typeface="Open Sans Bold"/>
              </a:rPr>
            </a:br>
            <a:r>
              <a:rPr lang="en-US" sz="1050" b="1">
                <a:solidFill>
                  <a:srgbClr val="000000"/>
                </a:solidFill>
                <a:latin typeface="Arial"/>
                <a:cs typeface="Open Sans Bold"/>
              </a:rPr>
              <a:t>&amp; account set-up</a:t>
            </a:r>
          </a:p>
        </p:txBody>
      </p:sp>
      <p:sp>
        <p:nvSpPr>
          <p:cNvPr id="89" name="Rectangle 88">
            <a:extLst>
              <a:ext uri="{FF2B5EF4-FFF2-40B4-BE49-F238E27FC236}">
                <a16:creationId xmlns:a16="http://schemas.microsoft.com/office/drawing/2014/main" id="{79937BE9-BF93-4618-A3B2-7E4DC9171ADD}"/>
              </a:ext>
            </a:extLst>
          </p:cNvPr>
          <p:cNvSpPr/>
          <p:nvPr/>
        </p:nvSpPr>
        <p:spPr>
          <a:xfrm>
            <a:off x="7008686" y="4981389"/>
            <a:ext cx="1831086" cy="6946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anchor="ctr"/>
          <a:lstStyle/>
          <a:p>
            <a:pPr algn="ctr">
              <a:defRPr/>
            </a:pPr>
            <a:r>
              <a:rPr lang="en-US" sz="1050" b="1">
                <a:solidFill>
                  <a:srgbClr val="FFFFFF"/>
                </a:solidFill>
                <a:latin typeface="Arial"/>
                <a:cs typeface="Open Sans Bold"/>
              </a:rPr>
              <a:t>One MetLife contact </a:t>
            </a:r>
            <a:br>
              <a:rPr lang="en-US" sz="1050" b="1">
                <a:solidFill>
                  <a:srgbClr val="FFFFFF"/>
                </a:solidFill>
                <a:latin typeface="Arial"/>
                <a:cs typeface="Open Sans Bold"/>
              </a:rPr>
            </a:br>
            <a:r>
              <a:rPr lang="en-US" sz="1050" b="1">
                <a:solidFill>
                  <a:srgbClr val="FFFFFF"/>
                </a:solidFill>
                <a:latin typeface="Arial"/>
                <a:cs typeface="Open Sans Bold"/>
              </a:rPr>
              <a:t>&amp; one bill</a:t>
            </a:r>
          </a:p>
        </p:txBody>
      </p:sp>
      <p:sp>
        <p:nvSpPr>
          <p:cNvPr id="90" name="Rectangle 89">
            <a:extLst>
              <a:ext uri="{FF2B5EF4-FFF2-40B4-BE49-F238E27FC236}">
                <a16:creationId xmlns:a16="http://schemas.microsoft.com/office/drawing/2014/main" id="{BD1E823C-6747-4B30-B752-8D3BA1FC0EBB}"/>
              </a:ext>
            </a:extLst>
          </p:cNvPr>
          <p:cNvSpPr/>
          <p:nvPr/>
        </p:nvSpPr>
        <p:spPr>
          <a:xfrm>
            <a:off x="5451532" y="2775141"/>
            <a:ext cx="5079308" cy="2805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rgbClr val="FFFFFF"/>
                </a:solidFill>
                <a:latin typeface="Arial"/>
                <a:cs typeface="Open Sans Bold"/>
              </a:rPr>
              <a:t>About Aura</a:t>
            </a:r>
          </a:p>
        </p:txBody>
      </p:sp>
      <p:sp>
        <p:nvSpPr>
          <p:cNvPr id="92" name="TextBox 91">
            <a:extLst>
              <a:ext uri="{FF2B5EF4-FFF2-40B4-BE49-F238E27FC236}">
                <a16:creationId xmlns:a16="http://schemas.microsoft.com/office/drawing/2014/main" id="{BB98A23B-1952-4556-A44F-C7FD56542973}"/>
              </a:ext>
            </a:extLst>
          </p:cNvPr>
          <p:cNvSpPr txBox="1"/>
          <p:nvPr/>
        </p:nvSpPr>
        <p:spPr>
          <a:xfrm>
            <a:off x="8324851" y="3279891"/>
            <a:ext cx="2003162" cy="369332"/>
          </a:xfrm>
          <a:prstGeom prst="rect">
            <a:avLst/>
          </a:prstGeom>
          <a:noFill/>
        </p:spPr>
        <p:txBody>
          <a:bodyPr wrap="square" lIns="0" tIns="0" rIns="0" bIns="0" rtlCol="0" anchor="ctr">
            <a:spAutoFit/>
          </a:bodyPr>
          <a:lstStyle/>
          <a:p>
            <a:pPr defTabSz="342569" fontAlgn="base">
              <a:spcBef>
                <a:spcPts val="900"/>
              </a:spcBef>
            </a:pPr>
            <a:r>
              <a:rPr lang="en-US" sz="1200">
                <a:solidFill>
                  <a:srgbClr val="000000"/>
                </a:solidFill>
                <a:latin typeface="Arial"/>
                <a:ea typeface="MetLife Circular Light" charset="0"/>
                <a:cs typeface="MetLife Circular Light" charset="0"/>
              </a:rPr>
              <a:t>Dedicated to creating a safer internet for everyone</a:t>
            </a:r>
          </a:p>
        </p:txBody>
      </p:sp>
      <p:sp>
        <p:nvSpPr>
          <p:cNvPr id="94" name="TextBox 93">
            <a:extLst>
              <a:ext uri="{FF2B5EF4-FFF2-40B4-BE49-F238E27FC236}">
                <a16:creationId xmlns:a16="http://schemas.microsoft.com/office/drawing/2014/main" id="{2457A6A6-574D-40AD-BC83-F9E645919273}"/>
              </a:ext>
            </a:extLst>
          </p:cNvPr>
          <p:cNvSpPr txBox="1"/>
          <p:nvPr/>
        </p:nvSpPr>
        <p:spPr>
          <a:xfrm>
            <a:off x="8324851" y="3791148"/>
            <a:ext cx="2003162" cy="369332"/>
          </a:xfrm>
          <a:prstGeom prst="rect">
            <a:avLst/>
          </a:prstGeom>
          <a:noFill/>
        </p:spPr>
        <p:txBody>
          <a:bodyPr wrap="square" lIns="0" tIns="0" rIns="0" bIns="0" rtlCol="0" anchor="ctr">
            <a:spAutoFit/>
          </a:bodyPr>
          <a:lstStyle/>
          <a:p>
            <a:pPr defTabSz="342569">
              <a:spcBef>
                <a:spcPts val="900"/>
              </a:spcBef>
            </a:pPr>
            <a:r>
              <a:rPr lang="en-US" sz="1200">
                <a:solidFill>
                  <a:srgbClr val="000000"/>
                </a:solidFill>
                <a:latin typeface="Arial"/>
                <a:cs typeface="MetLife Circular Light" charset="0"/>
              </a:rPr>
              <a:t>High customer satisfaction scores</a:t>
            </a:r>
          </a:p>
        </p:txBody>
      </p:sp>
      <p:sp>
        <p:nvSpPr>
          <p:cNvPr id="96" name="TextBox 95">
            <a:extLst>
              <a:ext uri="{FF2B5EF4-FFF2-40B4-BE49-F238E27FC236}">
                <a16:creationId xmlns:a16="http://schemas.microsoft.com/office/drawing/2014/main" id="{1D10CCA2-B512-44C4-A56F-1D7BDFC412B1}"/>
              </a:ext>
            </a:extLst>
          </p:cNvPr>
          <p:cNvSpPr txBox="1"/>
          <p:nvPr/>
        </p:nvSpPr>
        <p:spPr>
          <a:xfrm>
            <a:off x="8324851" y="4365297"/>
            <a:ext cx="2003162" cy="184666"/>
          </a:xfrm>
          <a:prstGeom prst="rect">
            <a:avLst/>
          </a:prstGeom>
          <a:noFill/>
        </p:spPr>
        <p:txBody>
          <a:bodyPr wrap="square" lIns="0" tIns="0" rIns="0" bIns="0" rtlCol="0" anchor="ctr">
            <a:spAutoFit/>
          </a:bodyPr>
          <a:lstStyle/>
          <a:p>
            <a:pPr defTabSz="342569" fontAlgn="base">
              <a:spcBef>
                <a:spcPts val="900"/>
              </a:spcBef>
            </a:pPr>
            <a:r>
              <a:rPr lang="en-US" sz="1200">
                <a:solidFill>
                  <a:srgbClr val="000000"/>
                </a:solidFill>
                <a:latin typeface="Arial"/>
                <a:ea typeface="MetLife Circular Light" charset="0"/>
                <a:cs typeface="MetLife Circular Light" charset="0"/>
              </a:rPr>
              <a:t>DTC &amp; Group channels </a:t>
            </a:r>
          </a:p>
        </p:txBody>
      </p:sp>
      <p:cxnSp>
        <p:nvCxnSpPr>
          <p:cNvPr id="97" name="Straight Connector 96">
            <a:extLst>
              <a:ext uri="{FF2B5EF4-FFF2-40B4-BE49-F238E27FC236}">
                <a16:creationId xmlns:a16="http://schemas.microsoft.com/office/drawing/2014/main" id="{F10DA0D1-4FA6-49DE-A4B8-8C86729A762F}"/>
              </a:ext>
            </a:extLst>
          </p:cNvPr>
          <p:cNvCxnSpPr>
            <a:cxnSpLocks/>
          </p:cNvCxnSpPr>
          <p:nvPr/>
        </p:nvCxnSpPr>
        <p:spPr>
          <a:xfrm>
            <a:off x="7896031" y="3326056"/>
            <a:ext cx="0" cy="1303020"/>
          </a:xfrm>
          <a:prstGeom prst="line">
            <a:avLst/>
          </a:prstGeom>
          <a:ln w="12700" cmpd="sng">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C3110962-E663-4745-8FB9-3844ADBD0CAD}"/>
              </a:ext>
            </a:extLst>
          </p:cNvPr>
          <p:cNvCxnSpPr>
            <a:cxnSpLocks/>
          </p:cNvCxnSpPr>
          <p:nvPr/>
        </p:nvCxnSpPr>
        <p:spPr>
          <a:xfrm>
            <a:off x="8160319" y="3719309"/>
            <a:ext cx="2180213" cy="0"/>
          </a:xfrm>
          <a:prstGeom prst="line">
            <a:avLst/>
          </a:prstGeom>
          <a:ln w="12700" cmpd="sng">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0" name="TextBox 99">
            <a:extLst>
              <a:ext uri="{FF2B5EF4-FFF2-40B4-BE49-F238E27FC236}">
                <a16:creationId xmlns:a16="http://schemas.microsoft.com/office/drawing/2014/main" id="{AA164DBF-5B00-4E55-A531-B34B8FD06687}"/>
              </a:ext>
            </a:extLst>
          </p:cNvPr>
          <p:cNvSpPr txBox="1"/>
          <p:nvPr/>
        </p:nvSpPr>
        <p:spPr>
          <a:xfrm>
            <a:off x="5584687" y="3279890"/>
            <a:ext cx="1972149" cy="369332"/>
          </a:xfrm>
          <a:prstGeom prst="rect">
            <a:avLst/>
          </a:prstGeom>
          <a:noFill/>
        </p:spPr>
        <p:txBody>
          <a:bodyPr wrap="square" lIns="0" tIns="0" rIns="0" bIns="0" rtlCol="0" anchor="ctr">
            <a:spAutoFit/>
          </a:bodyPr>
          <a:lstStyle/>
          <a:p>
            <a:pPr defTabSz="342569" fontAlgn="base">
              <a:spcBef>
                <a:spcPts val="900"/>
              </a:spcBef>
            </a:pPr>
            <a:r>
              <a:rPr lang="en-US" sz="1200">
                <a:solidFill>
                  <a:srgbClr val="000000"/>
                </a:solidFill>
                <a:latin typeface="Arial"/>
                <a:ea typeface="MetLife Circular Light" charset="0"/>
                <a:cs typeface="MetLife Circular Light" charset="0"/>
              </a:rPr>
              <a:t>Digital-first technology company</a:t>
            </a:r>
          </a:p>
        </p:txBody>
      </p:sp>
      <p:sp>
        <p:nvSpPr>
          <p:cNvPr id="102" name="TextBox 101">
            <a:extLst>
              <a:ext uri="{FF2B5EF4-FFF2-40B4-BE49-F238E27FC236}">
                <a16:creationId xmlns:a16="http://schemas.microsoft.com/office/drawing/2014/main" id="{F08CDD9C-3A4E-4F06-BAF2-976A5B700E7E}"/>
              </a:ext>
            </a:extLst>
          </p:cNvPr>
          <p:cNvSpPr txBox="1"/>
          <p:nvPr/>
        </p:nvSpPr>
        <p:spPr>
          <a:xfrm>
            <a:off x="5584687" y="3791150"/>
            <a:ext cx="1972149" cy="369332"/>
          </a:xfrm>
          <a:prstGeom prst="rect">
            <a:avLst/>
          </a:prstGeom>
          <a:noFill/>
        </p:spPr>
        <p:txBody>
          <a:bodyPr wrap="square" lIns="0" tIns="0" rIns="0" bIns="0" rtlCol="0" anchor="ctr">
            <a:spAutoFit/>
          </a:bodyPr>
          <a:lstStyle/>
          <a:p>
            <a:pPr defTabSz="342569">
              <a:spcBef>
                <a:spcPts val="900"/>
              </a:spcBef>
            </a:pPr>
            <a:r>
              <a:rPr lang="en-US" sz="1200">
                <a:solidFill>
                  <a:srgbClr val="000000"/>
                </a:solidFill>
                <a:latin typeface="Arial"/>
                <a:cs typeface="MetLife Circular Light" charset="0"/>
              </a:rPr>
              <a:t>Top-rated company in Identity Theft Protection</a:t>
            </a:r>
            <a:r>
              <a:rPr lang="en-US" sz="1200" baseline="30000">
                <a:solidFill>
                  <a:srgbClr val="000000"/>
                </a:solidFill>
                <a:latin typeface="Arial"/>
                <a:cs typeface="MetLife Circular Light" charset="0"/>
              </a:rPr>
              <a:t>1 </a:t>
            </a:r>
            <a:r>
              <a:rPr lang="en-US" sz="1200">
                <a:solidFill>
                  <a:srgbClr val="75787B"/>
                </a:solidFill>
                <a:latin typeface="Arial"/>
              </a:rPr>
              <a:t> </a:t>
            </a:r>
          </a:p>
        </p:txBody>
      </p:sp>
      <p:sp>
        <p:nvSpPr>
          <p:cNvPr id="104" name="TextBox 103">
            <a:extLst>
              <a:ext uri="{FF2B5EF4-FFF2-40B4-BE49-F238E27FC236}">
                <a16:creationId xmlns:a16="http://schemas.microsoft.com/office/drawing/2014/main" id="{7975FDA1-8498-4A99-B070-2E085070C0C6}"/>
              </a:ext>
            </a:extLst>
          </p:cNvPr>
          <p:cNvSpPr txBox="1"/>
          <p:nvPr/>
        </p:nvSpPr>
        <p:spPr>
          <a:xfrm>
            <a:off x="5584687" y="4304159"/>
            <a:ext cx="1972149" cy="369332"/>
          </a:xfrm>
          <a:prstGeom prst="rect">
            <a:avLst/>
          </a:prstGeom>
          <a:noFill/>
        </p:spPr>
        <p:txBody>
          <a:bodyPr wrap="square" lIns="0" tIns="0" rIns="0" bIns="0" rtlCol="0" anchor="ctr">
            <a:spAutoFit/>
          </a:bodyPr>
          <a:lstStyle/>
          <a:p>
            <a:pPr defTabSz="342569" fontAlgn="base">
              <a:spcBef>
                <a:spcPts val="900"/>
              </a:spcBef>
            </a:pPr>
            <a:r>
              <a:rPr lang="en-US" sz="1200">
                <a:solidFill>
                  <a:srgbClr val="000000"/>
                </a:solidFill>
                <a:latin typeface="Arial"/>
                <a:ea typeface="MetLife Circular Light" charset="0"/>
                <a:cs typeface="MetLife Circular Light" charset="0"/>
              </a:rPr>
              <a:t>Focus on prevention and proactively protecting data</a:t>
            </a:r>
          </a:p>
        </p:txBody>
      </p:sp>
      <p:cxnSp>
        <p:nvCxnSpPr>
          <p:cNvPr id="105" name="Straight Connector 104">
            <a:extLst>
              <a:ext uri="{FF2B5EF4-FFF2-40B4-BE49-F238E27FC236}">
                <a16:creationId xmlns:a16="http://schemas.microsoft.com/office/drawing/2014/main" id="{46B0EECA-C9AD-4ACB-82F4-F132FC95EA02}"/>
              </a:ext>
            </a:extLst>
          </p:cNvPr>
          <p:cNvCxnSpPr>
            <a:cxnSpLocks/>
          </p:cNvCxnSpPr>
          <p:nvPr/>
        </p:nvCxnSpPr>
        <p:spPr>
          <a:xfrm>
            <a:off x="5451533" y="3719309"/>
            <a:ext cx="2180213" cy="0"/>
          </a:xfrm>
          <a:prstGeom prst="line">
            <a:avLst/>
          </a:prstGeom>
          <a:ln w="12700" cmpd="sng">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62316F04-738F-4779-AAA3-5A3209C5C872}"/>
              </a:ext>
            </a:extLst>
          </p:cNvPr>
          <p:cNvCxnSpPr>
            <a:cxnSpLocks/>
          </p:cNvCxnSpPr>
          <p:nvPr/>
        </p:nvCxnSpPr>
        <p:spPr>
          <a:xfrm>
            <a:off x="5451533" y="4232320"/>
            <a:ext cx="2180213" cy="0"/>
          </a:xfrm>
          <a:prstGeom prst="line">
            <a:avLst/>
          </a:prstGeom>
          <a:ln w="12700" cmpd="sng">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BCB0FABF-DF19-40F6-82F5-C903C9622793}"/>
              </a:ext>
            </a:extLst>
          </p:cNvPr>
          <p:cNvCxnSpPr>
            <a:cxnSpLocks/>
          </p:cNvCxnSpPr>
          <p:nvPr/>
        </p:nvCxnSpPr>
        <p:spPr>
          <a:xfrm>
            <a:off x="8160319" y="4232320"/>
            <a:ext cx="2180213" cy="0"/>
          </a:xfrm>
          <a:prstGeom prst="line">
            <a:avLst/>
          </a:prstGeom>
          <a:ln w="12700" cmpd="sng">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53" name="Picture 52">
            <a:extLst>
              <a:ext uri="{FF2B5EF4-FFF2-40B4-BE49-F238E27FC236}">
                <a16:creationId xmlns:a16="http://schemas.microsoft.com/office/drawing/2014/main" id="{5FB12455-B6E1-4AF5-A825-CC3BCDC0468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 t="-18863" r="-18862" b="-1"/>
          <a:stretch/>
        </p:blipFill>
        <p:spPr>
          <a:xfrm>
            <a:off x="1679542" y="3200837"/>
            <a:ext cx="1885406" cy="738725"/>
          </a:xfrm>
          <a:prstGeom prst="rect">
            <a:avLst/>
          </a:prstGeom>
        </p:spPr>
      </p:pic>
      <p:pic>
        <p:nvPicPr>
          <p:cNvPr id="5" name="Graphic 4" descr="Add outline">
            <a:extLst>
              <a:ext uri="{FF2B5EF4-FFF2-40B4-BE49-F238E27FC236}">
                <a16:creationId xmlns:a16="http://schemas.microsoft.com/office/drawing/2014/main" id="{4963E549-9C24-4A7E-8158-6DBBD01778D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282368" y="3545348"/>
            <a:ext cx="237769" cy="237769"/>
          </a:xfrm>
          <a:prstGeom prst="rect">
            <a:avLst/>
          </a:prstGeom>
        </p:spPr>
      </p:pic>
      <p:pic>
        <p:nvPicPr>
          <p:cNvPr id="8" name="Graphic 7">
            <a:extLst>
              <a:ext uri="{FF2B5EF4-FFF2-40B4-BE49-F238E27FC236}">
                <a16:creationId xmlns:a16="http://schemas.microsoft.com/office/drawing/2014/main" id="{8DABDBE2-F10B-4CB7-B2FD-B1C5A9EDC46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827912" y="3429000"/>
            <a:ext cx="1091385" cy="359066"/>
          </a:xfrm>
          <a:prstGeom prst="rect">
            <a:avLst/>
          </a:prstGeom>
        </p:spPr>
      </p:pic>
    </p:spTree>
    <p:extLst>
      <p:ext uri="{BB962C8B-B14F-4D97-AF65-F5344CB8AC3E}">
        <p14:creationId xmlns:p14="http://schemas.microsoft.com/office/powerpoint/2010/main" val="6776999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 of people's heads and raised hands at corporate presentation with speaker and whiteboard out of focus in background">
            <a:extLst>
              <a:ext uri="{FF2B5EF4-FFF2-40B4-BE49-F238E27FC236}">
                <a16:creationId xmlns:a16="http://schemas.microsoft.com/office/drawing/2014/main" id="{D350AE50-E9BD-4EDD-865B-82DD0C66E691}"/>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t="22642" r="-1" b="384"/>
          <a:stretch/>
        </p:blipFill>
        <p:spPr>
          <a:xfrm>
            <a:off x="1588" y="892"/>
            <a:ext cx="12188825" cy="6239184"/>
          </a:xfrm>
          <a:prstGeom prst="rect">
            <a:avLst/>
          </a:prstGeom>
          <a:noFill/>
        </p:spPr>
      </p:pic>
      <p:sp>
        <p:nvSpPr>
          <p:cNvPr id="3" name="Rectangle 2">
            <a:extLst>
              <a:ext uri="{FF2B5EF4-FFF2-40B4-BE49-F238E27FC236}">
                <a16:creationId xmlns:a16="http://schemas.microsoft.com/office/drawing/2014/main" id="{5BFA6745-ADFB-4FF4-B66C-6022ABB3DDC0}"/>
              </a:ext>
            </a:extLst>
          </p:cNvPr>
          <p:cNvSpPr/>
          <p:nvPr/>
        </p:nvSpPr>
        <p:spPr>
          <a:xfrm>
            <a:off x="1588" y="892"/>
            <a:ext cx="12188825" cy="6239184"/>
          </a:xfrm>
          <a:prstGeom prst="rect">
            <a:avLst/>
          </a:prstGeom>
          <a:gradFill flip="none" rotWithShape="1">
            <a:gsLst>
              <a:gs pos="0">
                <a:schemeClr val="accent2">
                  <a:alpha val="23000"/>
                </a:schemeClr>
              </a:gs>
              <a:gs pos="100000">
                <a:schemeClr val="bg1">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dirty="0">
              <a:solidFill>
                <a:srgbClr val="FFFFFF"/>
              </a:solidFill>
              <a:latin typeface="Arial"/>
              <a:cs typeface="Open Sans Bold"/>
            </a:endParaRPr>
          </a:p>
        </p:txBody>
      </p:sp>
      <p:sp>
        <p:nvSpPr>
          <p:cNvPr id="9" name="Title 1">
            <a:extLst>
              <a:ext uri="{FF2B5EF4-FFF2-40B4-BE49-F238E27FC236}">
                <a16:creationId xmlns:a16="http://schemas.microsoft.com/office/drawing/2014/main" id="{778F7263-15C0-47C3-9512-6F73006EBE64}"/>
              </a:ext>
            </a:extLst>
          </p:cNvPr>
          <p:cNvSpPr>
            <a:spLocks noGrp="1"/>
          </p:cNvSpPr>
          <p:nvPr>
            <p:ph type="title"/>
          </p:nvPr>
        </p:nvSpPr>
        <p:spPr>
          <a:xfrm>
            <a:off x="5399615" y="617925"/>
            <a:ext cx="6790798" cy="731420"/>
          </a:xfrm>
        </p:spPr>
        <p:txBody>
          <a:bodyPr/>
          <a:lstStyle/>
          <a:p>
            <a:pPr algn="ctr"/>
            <a:r>
              <a:rPr lang="en-US" sz="4399" b="1" dirty="0">
                <a:solidFill>
                  <a:schemeClr val="tx1"/>
                </a:solidFill>
              </a:rPr>
              <a:t>Questions</a:t>
            </a:r>
          </a:p>
        </p:txBody>
      </p:sp>
    </p:spTree>
    <p:extLst>
      <p:ext uri="{BB962C8B-B14F-4D97-AF65-F5344CB8AC3E}">
        <p14:creationId xmlns:p14="http://schemas.microsoft.com/office/powerpoint/2010/main" val="25343716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F3E82-1E25-449F-A7F3-CC7CEF20D397}"/>
              </a:ext>
            </a:extLst>
          </p:cNvPr>
          <p:cNvSpPr>
            <a:spLocks noGrp="1"/>
          </p:cNvSpPr>
          <p:nvPr>
            <p:ph type="title"/>
          </p:nvPr>
        </p:nvSpPr>
        <p:spPr/>
        <p:txBody>
          <a:bodyPr/>
          <a:lstStyle/>
          <a:p>
            <a:r>
              <a:rPr lang="en-PH" dirty="0"/>
              <a:t>Broadest range of products</a:t>
            </a:r>
          </a:p>
        </p:txBody>
      </p:sp>
      <p:sp>
        <p:nvSpPr>
          <p:cNvPr id="8" name="Rectangle 7">
            <a:extLst>
              <a:ext uri="{FF2B5EF4-FFF2-40B4-BE49-F238E27FC236}">
                <a16:creationId xmlns:a16="http://schemas.microsoft.com/office/drawing/2014/main" id="{DB664FD8-898B-45C3-A860-5DD376FB424D}"/>
              </a:ext>
            </a:extLst>
          </p:cNvPr>
          <p:cNvSpPr/>
          <p:nvPr/>
        </p:nvSpPr>
        <p:spPr>
          <a:xfrm>
            <a:off x="0" y="1203960"/>
            <a:ext cx="4064000" cy="487680"/>
          </a:xfrm>
          <a:prstGeom prst="rect">
            <a:avLst/>
          </a:prstGeom>
          <a:solidFill>
            <a:srgbClr val="0061A0"/>
          </a:solidFill>
          <a:ln w="25400" cap="flat" cmpd="sng" algn="ctr">
            <a:noFill/>
            <a:prstDash val="solid"/>
          </a:ln>
          <a:effectLst/>
        </p:spPr>
        <p:txBody>
          <a:bodyPr rtlCol="0" anchor="ctr"/>
          <a:lstStyle/>
          <a:p>
            <a:pPr algn="ctr" defTabSz="685783">
              <a:defRPr/>
            </a:pPr>
            <a:r>
              <a:rPr lang="en-US" sz="1400" b="1" kern="0" dirty="0">
                <a:solidFill>
                  <a:srgbClr val="FFFFFF"/>
                </a:solidFill>
                <a:latin typeface="Arial"/>
                <a:cs typeface="Open Sans Bold"/>
              </a:rPr>
              <a:t>Life</a:t>
            </a:r>
          </a:p>
        </p:txBody>
      </p:sp>
      <p:sp>
        <p:nvSpPr>
          <p:cNvPr id="9" name="Rectangle 8">
            <a:extLst>
              <a:ext uri="{FF2B5EF4-FFF2-40B4-BE49-F238E27FC236}">
                <a16:creationId xmlns:a16="http://schemas.microsoft.com/office/drawing/2014/main" id="{06D6EC19-ADBC-408D-B2F3-F89B3128B5B9}"/>
              </a:ext>
            </a:extLst>
          </p:cNvPr>
          <p:cNvSpPr/>
          <p:nvPr/>
        </p:nvSpPr>
        <p:spPr>
          <a:xfrm>
            <a:off x="4064000" y="1203960"/>
            <a:ext cx="4064000" cy="487680"/>
          </a:xfrm>
          <a:prstGeom prst="rect">
            <a:avLst/>
          </a:prstGeom>
          <a:solidFill>
            <a:srgbClr val="0090DA"/>
          </a:solidFill>
          <a:ln w="25400" cap="flat" cmpd="sng" algn="ctr">
            <a:noFill/>
            <a:prstDash val="solid"/>
          </a:ln>
          <a:effectLst/>
        </p:spPr>
        <p:txBody>
          <a:bodyPr rtlCol="0" anchor="ctr"/>
          <a:lstStyle/>
          <a:p>
            <a:pPr algn="ctr" defTabSz="685783">
              <a:defRPr/>
            </a:pPr>
            <a:r>
              <a:rPr lang="en-US" sz="1400" b="1" kern="0" dirty="0">
                <a:solidFill>
                  <a:srgbClr val="FFFFFF"/>
                </a:solidFill>
                <a:latin typeface="Arial"/>
                <a:cs typeface="Open Sans Bold"/>
              </a:rPr>
              <a:t>Supplemental Health</a:t>
            </a:r>
          </a:p>
        </p:txBody>
      </p:sp>
      <p:sp>
        <p:nvSpPr>
          <p:cNvPr id="10" name="Rectangle 9">
            <a:extLst>
              <a:ext uri="{FF2B5EF4-FFF2-40B4-BE49-F238E27FC236}">
                <a16:creationId xmlns:a16="http://schemas.microsoft.com/office/drawing/2014/main" id="{E1C5C6C0-78AF-4D26-BAA2-17C985D39C83}"/>
              </a:ext>
            </a:extLst>
          </p:cNvPr>
          <p:cNvSpPr/>
          <p:nvPr/>
        </p:nvSpPr>
        <p:spPr>
          <a:xfrm>
            <a:off x="8128000" y="1203960"/>
            <a:ext cx="4064000" cy="487680"/>
          </a:xfrm>
          <a:prstGeom prst="rect">
            <a:avLst/>
          </a:prstGeom>
          <a:solidFill>
            <a:srgbClr val="A3CE4E"/>
          </a:solidFill>
          <a:ln w="25400" cap="flat" cmpd="sng" algn="ctr">
            <a:noFill/>
            <a:prstDash val="solid"/>
          </a:ln>
          <a:effectLst/>
        </p:spPr>
        <p:txBody>
          <a:bodyPr rtlCol="0" anchor="ctr"/>
          <a:lstStyle/>
          <a:p>
            <a:pPr algn="ctr" defTabSz="685783">
              <a:defRPr/>
            </a:pPr>
            <a:r>
              <a:rPr lang="en-US" sz="1400" b="1" kern="0" dirty="0">
                <a:solidFill>
                  <a:srgbClr val="000000"/>
                </a:solidFill>
                <a:latin typeface="Arial"/>
                <a:cs typeface="Open Sans Bold"/>
              </a:rPr>
              <a:t>Global</a:t>
            </a:r>
          </a:p>
        </p:txBody>
      </p:sp>
      <p:cxnSp>
        <p:nvCxnSpPr>
          <p:cNvPr id="6" name="Straight Connector 5">
            <a:extLst>
              <a:ext uri="{FF2B5EF4-FFF2-40B4-BE49-F238E27FC236}">
                <a16:creationId xmlns:a16="http://schemas.microsoft.com/office/drawing/2014/main" id="{FFC8ADE3-6D8F-441C-B477-B0A79AF10022}"/>
              </a:ext>
            </a:extLst>
          </p:cNvPr>
          <p:cNvCxnSpPr>
            <a:cxnSpLocks/>
          </p:cNvCxnSpPr>
          <p:nvPr/>
        </p:nvCxnSpPr>
        <p:spPr>
          <a:xfrm>
            <a:off x="4057649" y="1788160"/>
            <a:ext cx="0" cy="1219200"/>
          </a:xfrm>
          <a:prstGeom prst="line">
            <a:avLst/>
          </a:prstGeom>
          <a:ln w="6350" cmpd="sng">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9067DC4-DC86-45E2-BFEF-E63CBEA79610}"/>
              </a:ext>
            </a:extLst>
          </p:cNvPr>
          <p:cNvCxnSpPr/>
          <p:nvPr/>
        </p:nvCxnSpPr>
        <p:spPr>
          <a:xfrm>
            <a:off x="8121649" y="1788160"/>
            <a:ext cx="0" cy="1219200"/>
          </a:xfrm>
          <a:prstGeom prst="line">
            <a:avLst/>
          </a:prstGeom>
          <a:ln w="6350" cmpd="sng">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9D9A1ACF-D970-4CCF-846E-60E5AA39BDC7}"/>
              </a:ext>
            </a:extLst>
          </p:cNvPr>
          <p:cNvSpPr/>
          <p:nvPr/>
        </p:nvSpPr>
        <p:spPr>
          <a:xfrm>
            <a:off x="469900" y="1788161"/>
            <a:ext cx="3124200" cy="1107996"/>
          </a:xfrm>
          <a:prstGeom prst="rect">
            <a:avLst/>
          </a:prstGeom>
          <a:noFill/>
          <a:ln w="25400" cap="flat" cmpd="sng" algn="ctr">
            <a:noFill/>
            <a:prstDash val="solid"/>
          </a:ln>
          <a:effectLst/>
        </p:spPr>
        <p:txBody>
          <a:bodyPr lIns="0" tIns="0" rIns="0" bIns="0" rtlCol="0" anchor="t">
            <a:noAutofit/>
          </a:bodyPr>
          <a:lstStyle/>
          <a:p>
            <a:pPr algn="ctr" defTabSz="685783">
              <a:lnSpc>
                <a:spcPct val="105000"/>
              </a:lnSpc>
              <a:defRPr/>
            </a:pPr>
            <a:r>
              <a:rPr lang="en-US" sz="1067" kern="0" dirty="0">
                <a:solidFill>
                  <a:srgbClr val="000000"/>
                </a:solidFill>
                <a:latin typeface="Arial"/>
                <a:cs typeface="Open Sans Bold"/>
              </a:rPr>
              <a:t>Basic Term Life</a:t>
            </a:r>
          </a:p>
          <a:p>
            <a:pPr algn="ctr" defTabSz="685783">
              <a:lnSpc>
                <a:spcPct val="105000"/>
              </a:lnSpc>
              <a:defRPr/>
            </a:pPr>
            <a:r>
              <a:rPr lang="en-US" sz="1067" kern="0" dirty="0">
                <a:solidFill>
                  <a:srgbClr val="000000"/>
                </a:solidFill>
                <a:latin typeface="Arial"/>
                <a:cs typeface="Open Sans Bold"/>
              </a:rPr>
              <a:t>Accidental Death &amp; Dismemberment</a:t>
            </a:r>
          </a:p>
          <a:p>
            <a:pPr algn="ctr" defTabSz="685783">
              <a:lnSpc>
                <a:spcPct val="105000"/>
              </a:lnSpc>
              <a:defRPr/>
            </a:pPr>
            <a:r>
              <a:rPr lang="en-US" sz="1067" kern="0" dirty="0">
                <a:solidFill>
                  <a:srgbClr val="000000"/>
                </a:solidFill>
                <a:latin typeface="Arial"/>
                <a:cs typeface="Open Sans Bold"/>
              </a:rPr>
              <a:t>Group Variable Universal Life</a:t>
            </a:r>
          </a:p>
          <a:p>
            <a:pPr algn="ctr" defTabSz="685783">
              <a:lnSpc>
                <a:spcPct val="105000"/>
              </a:lnSpc>
              <a:defRPr/>
            </a:pPr>
            <a:r>
              <a:rPr lang="en-US" sz="1067" kern="0" dirty="0">
                <a:solidFill>
                  <a:srgbClr val="000000"/>
                </a:solidFill>
                <a:latin typeface="Arial"/>
                <a:cs typeface="Open Sans Bold"/>
              </a:rPr>
              <a:t>Group Universal Life</a:t>
            </a:r>
          </a:p>
          <a:p>
            <a:pPr algn="ctr" defTabSz="685783">
              <a:lnSpc>
                <a:spcPct val="105000"/>
              </a:lnSpc>
              <a:defRPr/>
            </a:pPr>
            <a:r>
              <a:rPr lang="en-US" sz="1067" kern="0" dirty="0">
                <a:solidFill>
                  <a:srgbClr val="000000"/>
                </a:solidFill>
                <a:latin typeface="Arial"/>
                <a:cs typeface="Open Sans Bold"/>
              </a:rPr>
              <a:t>Supplemental Term Life</a:t>
            </a:r>
          </a:p>
          <a:p>
            <a:pPr algn="ctr" defTabSz="685783">
              <a:lnSpc>
                <a:spcPct val="105000"/>
              </a:lnSpc>
              <a:defRPr/>
            </a:pPr>
            <a:r>
              <a:rPr lang="en-US" sz="1067" kern="0" dirty="0">
                <a:solidFill>
                  <a:srgbClr val="000000"/>
                </a:solidFill>
                <a:latin typeface="Arial"/>
                <a:cs typeface="Open Sans Bold"/>
              </a:rPr>
              <a:t>Voluntary Retiree Life</a:t>
            </a:r>
          </a:p>
        </p:txBody>
      </p:sp>
      <p:sp>
        <p:nvSpPr>
          <p:cNvPr id="25" name="Rectangle 24">
            <a:extLst>
              <a:ext uri="{FF2B5EF4-FFF2-40B4-BE49-F238E27FC236}">
                <a16:creationId xmlns:a16="http://schemas.microsoft.com/office/drawing/2014/main" id="{BE310DB0-7A16-4250-8F5E-531CC1554FC8}"/>
              </a:ext>
            </a:extLst>
          </p:cNvPr>
          <p:cNvSpPr/>
          <p:nvPr/>
        </p:nvSpPr>
        <p:spPr>
          <a:xfrm>
            <a:off x="4533900" y="1788161"/>
            <a:ext cx="3124200" cy="1107996"/>
          </a:xfrm>
          <a:prstGeom prst="rect">
            <a:avLst/>
          </a:prstGeom>
          <a:noFill/>
          <a:ln w="25400" cap="flat" cmpd="sng" algn="ctr">
            <a:noFill/>
            <a:prstDash val="solid"/>
          </a:ln>
          <a:effectLst/>
        </p:spPr>
        <p:txBody>
          <a:bodyPr lIns="0" tIns="0" rIns="0" bIns="0" rtlCol="0" anchor="t">
            <a:noAutofit/>
          </a:bodyPr>
          <a:lstStyle/>
          <a:p>
            <a:pPr algn="ctr" defTabSz="685783">
              <a:defRPr/>
            </a:pPr>
            <a:r>
              <a:rPr lang="en-US" sz="1067" kern="0" dirty="0">
                <a:solidFill>
                  <a:srgbClr val="000000"/>
                </a:solidFill>
                <a:latin typeface="Arial"/>
                <a:cs typeface="Open Sans Bold"/>
              </a:rPr>
              <a:t>Dental</a:t>
            </a:r>
          </a:p>
          <a:p>
            <a:pPr algn="ctr" defTabSz="685783">
              <a:defRPr/>
            </a:pPr>
            <a:r>
              <a:rPr lang="en-US" sz="1067" kern="0" dirty="0">
                <a:solidFill>
                  <a:srgbClr val="000000"/>
                </a:solidFill>
                <a:latin typeface="Arial"/>
                <a:cs typeface="Open Sans Bold"/>
              </a:rPr>
              <a:t>Vision</a:t>
            </a:r>
          </a:p>
          <a:p>
            <a:pPr algn="ctr" defTabSz="685783">
              <a:defRPr/>
            </a:pPr>
            <a:r>
              <a:rPr lang="en-US" sz="1067" kern="0" dirty="0">
                <a:solidFill>
                  <a:srgbClr val="000000"/>
                </a:solidFill>
                <a:latin typeface="Arial"/>
                <a:cs typeface="Open Sans Bold"/>
              </a:rPr>
              <a:t>Short Term Disability</a:t>
            </a:r>
          </a:p>
          <a:p>
            <a:pPr algn="ctr" defTabSz="685783">
              <a:defRPr/>
            </a:pPr>
            <a:r>
              <a:rPr lang="en-US" sz="1067" kern="0" dirty="0">
                <a:solidFill>
                  <a:srgbClr val="000000"/>
                </a:solidFill>
                <a:latin typeface="Arial"/>
                <a:cs typeface="Open Sans Bold"/>
              </a:rPr>
              <a:t>Long Term Disability</a:t>
            </a:r>
          </a:p>
          <a:p>
            <a:pPr algn="ctr" defTabSz="685783">
              <a:defRPr/>
            </a:pPr>
            <a:r>
              <a:rPr lang="en-US" sz="1067" kern="0" dirty="0">
                <a:solidFill>
                  <a:srgbClr val="000000"/>
                </a:solidFill>
                <a:latin typeface="Arial"/>
                <a:cs typeface="Open Sans Bold"/>
              </a:rPr>
              <a:t>Individual Disability Income </a:t>
            </a:r>
          </a:p>
          <a:p>
            <a:pPr algn="ctr" defTabSz="685783">
              <a:defRPr/>
            </a:pPr>
            <a:r>
              <a:rPr lang="en-US" sz="1067" kern="0" dirty="0">
                <a:solidFill>
                  <a:srgbClr val="000000"/>
                </a:solidFill>
                <a:latin typeface="Arial"/>
                <a:cs typeface="Open Sans Bold"/>
              </a:rPr>
              <a:t>Reserve Buyout</a:t>
            </a:r>
          </a:p>
          <a:p>
            <a:pPr algn="ctr" defTabSz="685783">
              <a:defRPr/>
            </a:pPr>
            <a:r>
              <a:rPr lang="en-US" sz="1067" kern="0" dirty="0">
                <a:solidFill>
                  <a:srgbClr val="000000"/>
                </a:solidFill>
                <a:latin typeface="Arial"/>
                <a:cs typeface="Open Sans Bold"/>
              </a:rPr>
              <a:t>Total Absence Management</a:t>
            </a:r>
          </a:p>
        </p:txBody>
      </p:sp>
      <p:sp>
        <p:nvSpPr>
          <p:cNvPr id="26" name="Rectangle 25">
            <a:extLst>
              <a:ext uri="{FF2B5EF4-FFF2-40B4-BE49-F238E27FC236}">
                <a16:creationId xmlns:a16="http://schemas.microsoft.com/office/drawing/2014/main" id="{C8A82964-C1F7-44D5-B7B2-8068821EEAD2}"/>
              </a:ext>
            </a:extLst>
          </p:cNvPr>
          <p:cNvSpPr/>
          <p:nvPr/>
        </p:nvSpPr>
        <p:spPr>
          <a:xfrm>
            <a:off x="8597900" y="1788161"/>
            <a:ext cx="3124200" cy="1107996"/>
          </a:xfrm>
          <a:prstGeom prst="rect">
            <a:avLst/>
          </a:prstGeom>
          <a:noFill/>
          <a:ln w="25400" cap="flat" cmpd="sng" algn="ctr">
            <a:noFill/>
            <a:prstDash val="solid"/>
          </a:ln>
          <a:effectLst/>
        </p:spPr>
        <p:txBody>
          <a:bodyPr lIns="0" tIns="0" rIns="0" bIns="0" rtlCol="0" anchor="t">
            <a:noAutofit/>
          </a:bodyPr>
          <a:lstStyle/>
          <a:p>
            <a:pPr algn="ctr" defTabSz="685783">
              <a:lnSpc>
                <a:spcPct val="105000"/>
              </a:lnSpc>
              <a:defRPr/>
            </a:pPr>
            <a:r>
              <a:rPr lang="en-US" sz="1067" kern="0" dirty="0">
                <a:solidFill>
                  <a:srgbClr val="000000"/>
                </a:solidFill>
                <a:latin typeface="Arial"/>
                <a:cs typeface="Open Sans Bold"/>
              </a:rPr>
              <a:t>Expatriate Benefits</a:t>
            </a:r>
          </a:p>
          <a:p>
            <a:pPr algn="ctr" defTabSz="685783">
              <a:lnSpc>
                <a:spcPct val="105000"/>
              </a:lnSpc>
              <a:defRPr/>
            </a:pPr>
            <a:r>
              <a:rPr lang="en-US" sz="1067" kern="0" dirty="0">
                <a:solidFill>
                  <a:srgbClr val="000000"/>
                </a:solidFill>
                <a:latin typeface="Arial"/>
                <a:cs typeface="Open Sans Bold"/>
              </a:rPr>
              <a:t>Multi-National Solutions</a:t>
            </a:r>
          </a:p>
          <a:p>
            <a:pPr algn="ctr" defTabSz="685783">
              <a:lnSpc>
                <a:spcPct val="105000"/>
              </a:lnSpc>
              <a:defRPr/>
            </a:pPr>
            <a:r>
              <a:rPr lang="en-US" sz="1067" kern="0" dirty="0">
                <a:solidFill>
                  <a:srgbClr val="000000"/>
                </a:solidFill>
                <a:latin typeface="Arial"/>
                <a:cs typeface="Open Sans Bold"/>
              </a:rPr>
              <a:t>International Business Travel</a:t>
            </a:r>
          </a:p>
        </p:txBody>
      </p:sp>
      <p:sp>
        <p:nvSpPr>
          <p:cNvPr id="11" name="Rectangle 10">
            <a:extLst>
              <a:ext uri="{FF2B5EF4-FFF2-40B4-BE49-F238E27FC236}">
                <a16:creationId xmlns:a16="http://schemas.microsoft.com/office/drawing/2014/main" id="{E8D63F7D-6794-497F-A938-94C64E4BDD7E}"/>
              </a:ext>
            </a:extLst>
          </p:cNvPr>
          <p:cNvSpPr/>
          <p:nvPr/>
        </p:nvSpPr>
        <p:spPr>
          <a:xfrm>
            <a:off x="0" y="3172460"/>
            <a:ext cx="4064000" cy="487680"/>
          </a:xfrm>
          <a:prstGeom prst="rect">
            <a:avLst/>
          </a:prstGeom>
          <a:solidFill>
            <a:schemeClr val="accent5"/>
          </a:solidFill>
          <a:ln w="25400" cap="flat" cmpd="sng" algn="ctr">
            <a:noFill/>
            <a:prstDash val="solid"/>
          </a:ln>
          <a:effectLst/>
        </p:spPr>
        <p:txBody>
          <a:bodyPr rtlCol="0" anchor="ctr"/>
          <a:lstStyle/>
          <a:p>
            <a:pPr algn="ctr" defTabSz="685783">
              <a:defRPr/>
            </a:pPr>
            <a:r>
              <a:rPr lang="en-US" sz="1400" b="1" kern="0" dirty="0">
                <a:solidFill>
                  <a:srgbClr val="FFFFFF"/>
                </a:solidFill>
                <a:latin typeface="Arial"/>
                <a:cs typeface="Open Sans Bold"/>
              </a:rPr>
              <a:t>Accident &amp; Health</a:t>
            </a:r>
          </a:p>
        </p:txBody>
      </p:sp>
      <p:sp>
        <p:nvSpPr>
          <p:cNvPr id="12" name="Rectangle 11">
            <a:extLst>
              <a:ext uri="{FF2B5EF4-FFF2-40B4-BE49-F238E27FC236}">
                <a16:creationId xmlns:a16="http://schemas.microsoft.com/office/drawing/2014/main" id="{E1CFF920-894B-453B-95E9-84B081156737}"/>
              </a:ext>
            </a:extLst>
          </p:cNvPr>
          <p:cNvSpPr/>
          <p:nvPr/>
        </p:nvSpPr>
        <p:spPr>
          <a:xfrm>
            <a:off x="4064000" y="3172460"/>
            <a:ext cx="4064000" cy="487680"/>
          </a:xfrm>
          <a:prstGeom prst="rect">
            <a:avLst/>
          </a:prstGeom>
          <a:solidFill>
            <a:schemeClr val="accent4"/>
          </a:solidFill>
          <a:ln w="25400" cap="flat" cmpd="sng" algn="ctr">
            <a:noFill/>
            <a:prstDash val="solid"/>
          </a:ln>
          <a:effectLst/>
        </p:spPr>
        <p:txBody>
          <a:bodyPr rtlCol="0" anchor="ctr"/>
          <a:lstStyle/>
          <a:p>
            <a:pPr algn="ctr" defTabSz="685783">
              <a:defRPr/>
            </a:pPr>
            <a:r>
              <a:rPr lang="en-US" sz="1400" b="1" kern="0" dirty="0">
                <a:solidFill>
                  <a:srgbClr val="000000"/>
                </a:solidFill>
                <a:latin typeface="Arial"/>
                <a:cs typeface="Open Sans Bold"/>
              </a:rPr>
              <a:t>Retirement &amp; Income</a:t>
            </a:r>
          </a:p>
        </p:txBody>
      </p:sp>
      <p:sp>
        <p:nvSpPr>
          <p:cNvPr id="13" name="Rectangle 12">
            <a:extLst>
              <a:ext uri="{FF2B5EF4-FFF2-40B4-BE49-F238E27FC236}">
                <a16:creationId xmlns:a16="http://schemas.microsoft.com/office/drawing/2014/main" id="{362C2CF9-6C42-47C1-9BD5-2673B7D9B9F3}"/>
              </a:ext>
            </a:extLst>
          </p:cNvPr>
          <p:cNvSpPr/>
          <p:nvPr/>
        </p:nvSpPr>
        <p:spPr>
          <a:xfrm>
            <a:off x="8128000" y="3172460"/>
            <a:ext cx="4064000" cy="487680"/>
          </a:xfrm>
          <a:prstGeom prst="rect">
            <a:avLst/>
          </a:prstGeom>
          <a:solidFill>
            <a:schemeClr val="tx2"/>
          </a:solidFill>
          <a:ln w="25400" cap="flat" cmpd="sng" algn="ctr">
            <a:noFill/>
            <a:prstDash val="solid"/>
          </a:ln>
          <a:effectLst/>
        </p:spPr>
        <p:txBody>
          <a:bodyPr rtlCol="0" anchor="ctr"/>
          <a:lstStyle/>
          <a:p>
            <a:pPr algn="ctr" defTabSz="685783">
              <a:defRPr/>
            </a:pPr>
            <a:r>
              <a:rPr lang="en-US" sz="1400" b="1" kern="0" dirty="0">
                <a:solidFill>
                  <a:srgbClr val="FFFFFF"/>
                </a:solidFill>
                <a:latin typeface="Arial"/>
                <a:cs typeface="Open Sans Bold"/>
              </a:rPr>
              <a:t>Specialty</a:t>
            </a:r>
          </a:p>
        </p:txBody>
      </p:sp>
      <p:cxnSp>
        <p:nvCxnSpPr>
          <p:cNvPr id="22" name="Straight Connector 21">
            <a:extLst>
              <a:ext uri="{FF2B5EF4-FFF2-40B4-BE49-F238E27FC236}">
                <a16:creationId xmlns:a16="http://schemas.microsoft.com/office/drawing/2014/main" id="{DE58878B-B74E-43F1-B20B-3275136B3FBD}"/>
              </a:ext>
            </a:extLst>
          </p:cNvPr>
          <p:cNvCxnSpPr/>
          <p:nvPr/>
        </p:nvCxnSpPr>
        <p:spPr>
          <a:xfrm>
            <a:off x="4057649" y="3756660"/>
            <a:ext cx="0" cy="1219200"/>
          </a:xfrm>
          <a:prstGeom prst="line">
            <a:avLst/>
          </a:prstGeom>
          <a:ln w="6350" cmpd="sng">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AEE0F65-C070-49A2-B8C8-95ED24FCB71F}"/>
              </a:ext>
            </a:extLst>
          </p:cNvPr>
          <p:cNvCxnSpPr/>
          <p:nvPr/>
        </p:nvCxnSpPr>
        <p:spPr>
          <a:xfrm>
            <a:off x="8121649" y="3756660"/>
            <a:ext cx="0" cy="1219200"/>
          </a:xfrm>
          <a:prstGeom prst="line">
            <a:avLst/>
          </a:prstGeom>
          <a:ln w="6350" cmpd="sng">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0010C68D-5548-4985-BA99-BDF49E78DD89}"/>
              </a:ext>
            </a:extLst>
          </p:cNvPr>
          <p:cNvSpPr/>
          <p:nvPr/>
        </p:nvSpPr>
        <p:spPr>
          <a:xfrm>
            <a:off x="469900" y="3756661"/>
            <a:ext cx="3124200" cy="1107996"/>
          </a:xfrm>
          <a:prstGeom prst="rect">
            <a:avLst/>
          </a:prstGeom>
          <a:noFill/>
          <a:ln w="25400" cap="flat" cmpd="sng" algn="ctr">
            <a:noFill/>
            <a:prstDash val="solid"/>
          </a:ln>
          <a:effectLst/>
        </p:spPr>
        <p:txBody>
          <a:bodyPr lIns="0" tIns="0" rIns="0" bIns="0" rtlCol="0" anchor="t">
            <a:noAutofit/>
          </a:bodyPr>
          <a:lstStyle/>
          <a:p>
            <a:pPr algn="ctr" defTabSz="685783">
              <a:lnSpc>
                <a:spcPct val="105000"/>
              </a:lnSpc>
              <a:defRPr/>
            </a:pPr>
            <a:r>
              <a:rPr lang="en-US" sz="1067" kern="0" dirty="0">
                <a:solidFill>
                  <a:srgbClr val="000000"/>
                </a:solidFill>
                <a:latin typeface="Arial"/>
                <a:cs typeface="Open Sans Bold"/>
              </a:rPr>
              <a:t>Accident</a:t>
            </a:r>
          </a:p>
          <a:p>
            <a:pPr algn="ctr" defTabSz="685783">
              <a:lnSpc>
                <a:spcPct val="105000"/>
              </a:lnSpc>
              <a:defRPr/>
            </a:pPr>
            <a:r>
              <a:rPr lang="en-US" sz="1067" kern="0" dirty="0">
                <a:solidFill>
                  <a:srgbClr val="000000"/>
                </a:solidFill>
                <a:latin typeface="Arial"/>
                <a:cs typeface="Open Sans Bold"/>
              </a:rPr>
              <a:t>Cancer</a:t>
            </a:r>
          </a:p>
          <a:p>
            <a:pPr algn="ctr" defTabSz="685783">
              <a:lnSpc>
                <a:spcPct val="105000"/>
              </a:lnSpc>
              <a:defRPr/>
            </a:pPr>
            <a:r>
              <a:rPr lang="en-US" sz="1067" kern="0" dirty="0">
                <a:solidFill>
                  <a:srgbClr val="000000"/>
                </a:solidFill>
                <a:latin typeface="Arial"/>
                <a:cs typeface="Open Sans Bold"/>
              </a:rPr>
              <a:t>Critical Illness</a:t>
            </a:r>
          </a:p>
          <a:p>
            <a:pPr algn="ctr" defTabSz="685783">
              <a:lnSpc>
                <a:spcPct val="105000"/>
              </a:lnSpc>
              <a:defRPr/>
            </a:pPr>
            <a:r>
              <a:rPr lang="en-US" sz="1067" kern="0" dirty="0">
                <a:solidFill>
                  <a:srgbClr val="000000"/>
                </a:solidFill>
                <a:latin typeface="Arial"/>
                <a:cs typeface="Open Sans Bold"/>
              </a:rPr>
              <a:t>Hospital Indemnity</a:t>
            </a:r>
          </a:p>
        </p:txBody>
      </p:sp>
      <p:sp>
        <p:nvSpPr>
          <p:cNvPr id="28" name="Rectangle 27">
            <a:extLst>
              <a:ext uri="{FF2B5EF4-FFF2-40B4-BE49-F238E27FC236}">
                <a16:creationId xmlns:a16="http://schemas.microsoft.com/office/drawing/2014/main" id="{A199195A-8CDA-44C3-9037-B37D0032FB74}"/>
              </a:ext>
            </a:extLst>
          </p:cNvPr>
          <p:cNvSpPr/>
          <p:nvPr/>
        </p:nvSpPr>
        <p:spPr>
          <a:xfrm>
            <a:off x="4533900" y="3756661"/>
            <a:ext cx="3124200" cy="1107996"/>
          </a:xfrm>
          <a:prstGeom prst="rect">
            <a:avLst/>
          </a:prstGeom>
          <a:noFill/>
          <a:ln w="25400" cap="flat" cmpd="sng" algn="ctr">
            <a:noFill/>
            <a:prstDash val="solid"/>
          </a:ln>
          <a:effectLst/>
        </p:spPr>
        <p:txBody>
          <a:bodyPr lIns="0" tIns="0" rIns="0" bIns="0" rtlCol="0" anchor="t">
            <a:noAutofit/>
          </a:bodyPr>
          <a:lstStyle/>
          <a:p>
            <a:pPr algn="ctr" defTabSz="685783">
              <a:lnSpc>
                <a:spcPct val="105000"/>
              </a:lnSpc>
              <a:defRPr/>
            </a:pPr>
            <a:r>
              <a:rPr lang="en-US" sz="1067" kern="0" dirty="0">
                <a:solidFill>
                  <a:srgbClr val="000000"/>
                </a:solidFill>
                <a:latin typeface="Arial"/>
                <a:cs typeface="Open Sans Bold"/>
              </a:rPr>
              <a:t>Retiree Life Solutions</a:t>
            </a:r>
          </a:p>
          <a:p>
            <a:pPr algn="ctr" defTabSz="685783">
              <a:lnSpc>
                <a:spcPct val="105000"/>
              </a:lnSpc>
              <a:defRPr/>
            </a:pPr>
            <a:r>
              <a:rPr lang="en-US" sz="1067" kern="0" dirty="0">
                <a:solidFill>
                  <a:srgbClr val="000000"/>
                </a:solidFill>
                <a:latin typeface="Arial"/>
                <a:cs typeface="Open Sans Bold"/>
              </a:rPr>
              <a:t>Retirement Income Solutions</a:t>
            </a:r>
          </a:p>
          <a:p>
            <a:pPr algn="ctr" defTabSz="685783">
              <a:lnSpc>
                <a:spcPct val="105000"/>
              </a:lnSpc>
              <a:defRPr/>
            </a:pPr>
            <a:r>
              <a:rPr lang="en-US" sz="1067" kern="0" dirty="0">
                <a:solidFill>
                  <a:srgbClr val="000000"/>
                </a:solidFill>
                <a:latin typeface="Arial"/>
                <a:cs typeface="Open Sans Bold"/>
              </a:rPr>
              <a:t>Fixed Income Annuity</a:t>
            </a:r>
          </a:p>
        </p:txBody>
      </p:sp>
      <p:sp>
        <p:nvSpPr>
          <p:cNvPr id="29" name="Rectangle 28">
            <a:extLst>
              <a:ext uri="{FF2B5EF4-FFF2-40B4-BE49-F238E27FC236}">
                <a16:creationId xmlns:a16="http://schemas.microsoft.com/office/drawing/2014/main" id="{52106511-7CAC-4549-9068-EB374E5D0099}"/>
              </a:ext>
            </a:extLst>
          </p:cNvPr>
          <p:cNvSpPr/>
          <p:nvPr/>
        </p:nvSpPr>
        <p:spPr>
          <a:xfrm>
            <a:off x="8597900" y="3756661"/>
            <a:ext cx="3124200" cy="1107996"/>
          </a:xfrm>
          <a:prstGeom prst="rect">
            <a:avLst/>
          </a:prstGeom>
          <a:noFill/>
          <a:ln w="25400" cap="flat" cmpd="sng" algn="ctr">
            <a:noFill/>
            <a:prstDash val="solid"/>
          </a:ln>
          <a:effectLst/>
        </p:spPr>
        <p:txBody>
          <a:bodyPr lIns="0" tIns="0" rIns="0" bIns="0" rtlCol="0" anchor="t">
            <a:noAutofit/>
          </a:bodyPr>
          <a:lstStyle/>
          <a:p>
            <a:pPr algn="ctr" defTabSz="685783">
              <a:lnSpc>
                <a:spcPct val="105000"/>
              </a:lnSpc>
              <a:defRPr/>
            </a:pPr>
            <a:r>
              <a:rPr lang="en-US" sz="1067" kern="0" dirty="0">
                <a:solidFill>
                  <a:srgbClr val="000000"/>
                </a:solidFill>
                <a:latin typeface="Arial"/>
                <a:cs typeface="Open Sans Bold"/>
              </a:rPr>
              <a:t>Auto and Home</a:t>
            </a:r>
          </a:p>
          <a:p>
            <a:pPr algn="ctr" defTabSz="685783">
              <a:lnSpc>
                <a:spcPct val="105000"/>
              </a:lnSpc>
              <a:defRPr/>
            </a:pPr>
            <a:r>
              <a:rPr lang="en-US" sz="1067" kern="0" dirty="0">
                <a:solidFill>
                  <a:srgbClr val="000000"/>
                </a:solidFill>
                <a:latin typeface="Arial"/>
                <a:cs typeface="Open Sans Bold"/>
              </a:rPr>
              <a:t>Business Travel Accident</a:t>
            </a:r>
          </a:p>
          <a:p>
            <a:pPr algn="ctr" defTabSz="685783">
              <a:lnSpc>
                <a:spcPct val="105000"/>
              </a:lnSpc>
              <a:defRPr/>
            </a:pPr>
            <a:r>
              <a:rPr lang="en-US" sz="1067" kern="0" dirty="0">
                <a:solidFill>
                  <a:srgbClr val="000000"/>
                </a:solidFill>
                <a:latin typeface="Arial"/>
                <a:cs typeface="Open Sans Bold"/>
              </a:rPr>
              <a:t>Financial Wellness</a:t>
            </a:r>
          </a:p>
          <a:p>
            <a:pPr algn="ctr" defTabSz="685783">
              <a:lnSpc>
                <a:spcPct val="105000"/>
              </a:lnSpc>
              <a:defRPr/>
            </a:pPr>
            <a:r>
              <a:rPr lang="en-US" sz="1067" kern="0" dirty="0" err="1">
                <a:solidFill>
                  <a:srgbClr val="000000"/>
                </a:solidFill>
                <a:latin typeface="Arial"/>
                <a:cs typeface="Open Sans Bold"/>
              </a:rPr>
              <a:t>Upwise</a:t>
            </a:r>
            <a:r>
              <a:rPr lang="en-US" sz="1067" kern="0" dirty="0">
                <a:solidFill>
                  <a:srgbClr val="000000"/>
                </a:solidFill>
                <a:latin typeface="Arial"/>
                <a:cs typeface="Open Sans Bold"/>
              </a:rPr>
              <a:t>®</a:t>
            </a:r>
          </a:p>
          <a:p>
            <a:pPr algn="ctr" defTabSz="685783">
              <a:lnSpc>
                <a:spcPct val="105000"/>
              </a:lnSpc>
              <a:defRPr/>
            </a:pPr>
            <a:r>
              <a:rPr lang="en-US" sz="1067" kern="0" dirty="0">
                <a:solidFill>
                  <a:srgbClr val="000000"/>
                </a:solidFill>
                <a:latin typeface="Arial"/>
                <a:cs typeface="Open Sans Bold"/>
              </a:rPr>
              <a:t>Legal Services</a:t>
            </a:r>
          </a:p>
          <a:p>
            <a:pPr algn="ctr" defTabSz="685783">
              <a:lnSpc>
                <a:spcPct val="105000"/>
              </a:lnSpc>
              <a:defRPr/>
            </a:pPr>
            <a:r>
              <a:rPr lang="en-US" sz="1067" kern="0" dirty="0">
                <a:solidFill>
                  <a:srgbClr val="000000"/>
                </a:solidFill>
                <a:latin typeface="Arial"/>
                <a:cs typeface="Open Sans Bold"/>
              </a:rPr>
              <a:t>Pet</a:t>
            </a:r>
          </a:p>
          <a:p>
            <a:pPr algn="ctr" defTabSz="685783">
              <a:lnSpc>
                <a:spcPct val="105000"/>
              </a:lnSpc>
              <a:defRPr/>
            </a:pPr>
            <a:r>
              <a:rPr lang="en-US" sz="1067" kern="0" dirty="0">
                <a:solidFill>
                  <a:srgbClr val="000000"/>
                </a:solidFill>
                <a:latin typeface="Arial"/>
                <a:cs typeface="Open Sans Bold"/>
              </a:rPr>
              <a:t>Identity &amp; Fraud Protection: Aura</a:t>
            </a:r>
          </a:p>
          <a:p>
            <a:pPr algn="ctr" defTabSz="685783">
              <a:lnSpc>
                <a:spcPct val="105000"/>
              </a:lnSpc>
              <a:defRPr/>
            </a:pPr>
            <a:r>
              <a:rPr lang="en-US" sz="1067" kern="0" dirty="0">
                <a:solidFill>
                  <a:srgbClr val="000000"/>
                </a:solidFill>
                <a:latin typeface="Arial"/>
                <a:cs typeface="Open Sans Bold"/>
              </a:rPr>
              <a:t>HS &amp; SA</a:t>
            </a:r>
          </a:p>
        </p:txBody>
      </p:sp>
      <p:sp>
        <p:nvSpPr>
          <p:cNvPr id="14" name="Rectangle 13">
            <a:extLst>
              <a:ext uri="{FF2B5EF4-FFF2-40B4-BE49-F238E27FC236}">
                <a16:creationId xmlns:a16="http://schemas.microsoft.com/office/drawing/2014/main" id="{1191C8AF-3613-4E39-A270-65674AF72599}"/>
              </a:ext>
            </a:extLst>
          </p:cNvPr>
          <p:cNvSpPr/>
          <p:nvPr/>
        </p:nvSpPr>
        <p:spPr>
          <a:xfrm>
            <a:off x="0" y="5140960"/>
            <a:ext cx="12192000" cy="487680"/>
          </a:xfrm>
          <a:prstGeom prst="rect">
            <a:avLst/>
          </a:prstGeom>
          <a:solidFill>
            <a:schemeClr val="accent6"/>
          </a:solidFill>
          <a:ln w="25400" cap="flat" cmpd="sng" algn="ctr">
            <a:noFill/>
            <a:prstDash val="solid"/>
          </a:ln>
          <a:effectLst/>
        </p:spPr>
        <p:txBody>
          <a:bodyPr rtlCol="0" anchor="ctr"/>
          <a:lstStyle/>
          <a:p>
            <a:pPr algn="ctr" defTabSz="685783">
              <a:defRPr/>
            </a:pPr>
            <a:r>
              <a:rPr lang="en-US" sz="1400" b="1" kern="0" dirty="0">
                <a:solidFill>
                  <a:srgbClr val="FFFFFF"/>
                </a:solidFill>
                <a:latin typeface="Arial"/>
                <a:cs typeface="Open Sans Bold"/>
              </a:rPr>
              <a:t>Employee Engagement</a:t>
            </a:r>
          </a:p>
        </p:txBody>
      </p:sp>
      <p:grpSp>
        <p:nvGrpSpPr>
          <p:cNvPr id="20" name="Group 19">
            <a:extLst>
              <a:ext uri="{FF2B5EF4-FFF2-40B4-BE49-F238E27FC236}">
                <a16:creationId xmlns:a16="http://schemas.microsoft.com/office/drawing/2014/main" id="{CDFE7AE0-BF8A-468F-9F00-0183ED776814}"/>
              </a:ext>
            </a:extLst>
          </p:cNvPr>
          <p:cNvGrpSpPr/>
          <p:nvPr/>
        </p:nvGrpSpPr>
        <p:grpSpPr>
          <a:xfrm>
            <a:off x="1684020" y="5778501"/>
            <a:ext cx="8823960" cy="419100"/>
            <a:chOff x="1263015" y="4333875"/>
            <a:chExt cx="6617970" cy="314325"/>
          </a:xfrm>
        </p:grpSpPr>
        <p:sp>
          <p:nvSpPr>
            <p:cNvPr id="30" name="Rectangle 29">
              <a:extLst>
                <a:ext uri="{FF2B5EF4-FFF2-40B4-BE49-F238E27FC236}">
                  <a16:creationId xmlns:a16="http://schemas.microsoft.com/office/drawing/2014/main" id="{464359B8-4DBA-4AEB-8076-BEDB1E932B39}"/>
                </a:ext>
              </a:extLst>
            </p:cNvPr>
            <p:cNvSpPr/>
            <p:nvPr/>
          </p:nvSpPr>
          <p:spPr>
            <a:xfrm>
              <a:off x="1263015" y="4363194"/>
              <a:ext cx="2343150" cy="255687"/>
            </a:xfrm>
            <a:prstGeom prst="rect">
              <a:avLst/>
            </a:prstGeom>
            <a:noFill/>
            <a:ln w="25400" cap="flat" cmpd="sng" algn="ctr">
              <a:noFill/>
              <a:prstDash val="solid"/>
            </a:ln>
            <a:effectLst/>
          </p:spPr>
          <p:txBody>
            <a:bodyPr lIns="0" tIns="0" rIns="0" bIns="0" rtlCol="0" anchor="ctr" anchorCtr="0">
              <a:noAutofit/>
            </a:bodyPr>
            <a:lstStyle/>
            <a:p>
              <a:pPr algn="ctr" defTabSz="685783">
                <a:defRPr/>
              </a:pPr>
              <a:r>
                <a:rPr lang="en-US" sz="1067" kern="0" dirty="0">
                  <a:solidFill>
                    <a:srgbClr val="000000"/>
                  </a:solidFill>
                  <a:latin typeface="Arial"/>
                  <a:cs typeface="Open Sans Bold"/>
                </a:rPr>
                <a:t>Benefit Administration Firms</a:t>
              </a:r>
            </a:p>
          </p:txBody>
        </p:sp>
        <p:sp>
          <p:nvSpPr>
            <p:cNvPr id="31" name="Rectangle 30">
              <a:extLst>
                <a:ext uri="{FF2B5EF4-FFF2-40B4-BE49-F238E27FC236}">
                  <a16:creationId xmlns:a16="http://schemas.microsoft.com/office/drawing/2014/main" id="{F866EF4C-F697-4680-BB93-0803B4FF404F}"/>
                </a:ext>
              </a:extLst>
            </p:cNvPr>
            <p:cNvSpPr/>
            <p:nvPr/>
          </p:nvSpPr>
          <p:spPr>
            <a:xfrm>
              <a:off x="5537835" y="4363194"/>
              <a:ext cx="2343150" cy="255687"/>
            </a:xfrm>
            <a:prstGeom prst="rect">
              <a:avLst/>
            </a:prstGeom>
            <a:noFill/>
            <a:ln w="25400" cap="flat" cmpd="sng" algn="ctr">
              <a:noFill/>
              <a:prstDash val="solid"/>
            </a:ln>
            <a:effectLst/>
          </p:spPr>
          <p:txBody>
            <a:bodyPr lIns="0" tIns="0" rIns="0" bIns="0" rtlCol="0" anchor="ctr" anchorCtr="0">
              <a:noAutofit/>
            </a:bodyPr>
            <a:lstStyle/>
            <a:p>
              <a:pPr algn="ctr" defTabSz="685783">
                <a:defRPr/>
              </a:pPr>
              <a:r>
                <a:rPr lang="en-US" sz="1067" kern="0" dirty="0">
                  <a:solidFill>
                    <a:srgbClr val="000000"/>
                  </a:solidFill>
                  <a:latin typeface="Arial"/>
                  <a:cs typeface="Open Sans Bold"/>
                </a:rPr>
                <a:t>Communication Firms</a:t>
              </a:r>
            </a:p>
          </p:txBody>
        </p:sp>
        <p:cxnSp>
          <p:nvCxnSpPr>
            <p:cNvPr id="17" name="Straight Connector 16">
              <a:extLst>
                <a:ext uri="{FF2B5EF4-FFF2-40B4-BE49-F238E27FC236}">
                  <a16:creationId xmlns:a16="http://schemas.microsoft.com/office/drawing/2014/main" id="{2B3F9B17-EB5B-43ED-8E4D-0AEAF8382036}"/>
                </a:ext>
              </a:extLst>
            </p:cNvPr>
            <p:cNvCxnSpPr>
              <a:cxnSpLocks/>
            </p:cNvCxnSpPr>
            <p:nvPr/>
          </p:nvCxnSpPr>
          <p:spPr>
            <a:xfrm>
              <a:off x="4572000" y="4333875"/>
              <a:ext cx="0" cy="314325"/>
            </a:xfrm>
            <a:prstGeom prst="line">
              <a:avLst/>
            </a:prstGeom>
            <a:ln w="6350" cmpd="sng">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610773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a:extLst>
              <a:ext uri="{FF2B5EF4-FFF2-40B4-BE49-F238E27FC236}">
                <a16:creationId xmlns:a16="http://schemas.microsoft.com/office/drawing/2014/main" id="{01C67EFC-6497-450C-A930-FB80C25CB1A4}"/>
              </a:ext>
            </a:extLst>
          </p:cNvPr>
          <p:cNvSpPr/>
          <p:nvPr/>
        </p:nvSpPr>
        <p:spPr>
          <a:xfrm>
            <a:off x="469897" y="5114194"/>
            <a:ext cx="11252203" cy="1083407"/>
          </a:xfrm>
          <a:prstGeom prst="rect">
            <a:avLst/>
          </a:prstGeom>
          <a:solidFill>
            <a:schemeClr val="bg1">
              <a:lumMod val="95000"/>
            </a:schemeClr>
          </a:solidFill>
          <a:ln w="12700" cap="flat" cmpd="sng" algn="ctr">
            <a:noFill/>
            <a:prstDash val="solid"/>
            <a:miter lim="800000"/>
          </a:ln>
          <a:effectLst/>
        </p:spPr>
        <p:txBody>
          <a:bodyPr anchor="ctr"/>
          <a:lstStyle/>
          <a:p>
            <a:pPr algn="ctr" defTabSz="914530">
              <a:defRPr/>
            </a:pPr>
            <a:endParaRPr lang="en-US" sz="1900" kern="0">
              <a:solidFill>
                <a:srgbClr val="FFFFFF"/>
              </a:solidFill>
              <a:latin typeface="Arial"/>
            </a:endParaRPr>
          </a:p>
        </p:txBody>
      </p:sp>
      <p:sp>
        <p:nvSpPr>
          <p:cNvPr id="81" name="Rectangle 80">
            <a:hlinkClick r:id="rId3"/>
            <a:extLst>
              <a:ext uri="{FF2B5EF4-FFF2-40B4-BE49-F238E27FC236}">
                <a16:creationId xmlns:a16="http://schemas.microsoft.com/office/drawing/2014/main" id="{CC680102-0F6E-43F1-AE03-479CA4733BBD}"/>
              </a:ext>
            </a:extLst>
          </p:cNvPr>
          <p:cNvSpPr>
            <a:spLocks noChangeAspect="1"/>
          </p:cNvSpPr>
          <p:nvPr/>
        </p:nvSpPr>
        <p:spPr>
          <a:xfrm>
            <a:off x="883921" y="4900078"/>
            <a:ext cx="10838179" cy="438151"/>
          </a:xfrm>
          <a:prstGeom prst="rect">
            <a:avLst/>
          </a:prstGeom>
          <a:solidFill>
            <a:schemeClr val="accent3"/>
          </a:solidFill>
        </p:spPr>
        <p:txBody>
          <a:bodyPr lIns="91464" tIns="91464" rIns="91464" bIns="91464"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pPr algn="ctr" defTabSz="609585">
              <a:buClr>
                <a:srgbClr val="FFFFFF"/>
              </a:buClr>
              <a:defRPr/>
            </a:pPr>
            <a:r>
              <a:rPr lang="en-US" altLang="en-US" sz="1600" b="1" dirty="0">
                <a:solidFill>
                  <a:srgbClr val="000000"/>
                </a:solidFill>
                <a:latin typeface="Arial"/>
                <a:cs typeface="Arial"/>
              </a:rPr>
              <a:t>POTENTIAL BENEFITS OF BUNDLING:</a:t>
            </a:r>
          </a:p>
        </p:txBody>
      </p:sp>
      <p:pic>
        <p:nvPicPr>
          <p:cNvPr id="82" name="Graphic 81">
            <a:extLst>
              <a:ext uri="{FF2B5EF4-FFF2-40B4-BE49-F238E27FC236}">
                <a16:creationId xmlns:a16="http://schemas.microsoft.com/office/drawing/2014/main" id="{E7387597-BA3C-48EC-A110-AB6DCA64683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9900" y="4698450"/>
            <a:ext cx="841405" cy="841405"/>
          </a:xfrm>
          <a:prstGeom prst="rect">
            <a:avLst/>
          </a:prstGeom>
        </p:spPr>
      </p:pic>
      <p:sp>
        <p:nvSpPr>
          <p:cNvPr id="11" name="Rectangle 10">
            <a:extLst>
              <a:ext uri="{FF2B5EF4-FFF2-40B4-BE49-F238E27FC236}">
                <a16:creationId xmlns:a16="http://schemas.microsoft.com/office/drawing/2014/main" id="{01B9FF62-E6FE-49E5-BE45-2EDB92EE3A00}"/>
              </a:ext>
            </a:extLst>
          </p:cNvPr>
          <p:cNvSpPr/>
          <p:nvPr/>
        </p:nvSpPr>
        <p:spPr>
          <a:xfrm>
            <a:off x="469898" y="2686769"/>
            <a:ext cx="11252201" cy="1950720"/>
          </a:xfrm>
          <a:prstGeom prst="rect">
            <a:avLst/>
          </a:prstGeom>
          <a:solidFill>
            <a:schemeClr val="bg1">
              <a:lumMod val="95000"/>
            </a:schemeClr>
          </a:solidFill>
          <a:ln w="12700" cap="flat" cmpd="sng" algn="ctr">
            <a:noFill/>
            <a:prstDash val="solid"/>
            <a:miter lim="800000"/>
          </a:ln>
          <a:effectLst/>
        </p:spPr>
        <p:txBody>
          <a:bodyPr anchor="ctr"/>
          <a:lstStyle/>
          <a:p>
            <a:pPr algn="ctr" defTabSz="914530">
              <a:defRPr/>
            </a:pPr>
            <a:endParaRPr lang="en-US" sz="1900" kern="0">
              <a:solidFill>
                <a:srgbClr val="FFFFFF"/>
              </a:solidFill>
              <a:latin typeface="Arial"/>
            </a:endParaRPr>
          </a:p>
        </p:txBody>
      </p:sp>
      <p:sp>
        <p:nvSpPr>
          <p:cNvPr id="13" name="Rectangle 12">
            <a:extLst>
              <a:ext uri="{FF2B5EF4-FFF2-40B4-BE49-F238E27FC236}">
                <a16:creationId xmlns:a16="http://schemas.microsoft.com/office/drawing/2014/main" id="{6386DA9D-66CA-48A1-ACFD-71F63E8CBC26}"/>
              </a:ext>
            </a:extLst>
          </p:cNvPr>
          <p:cNvSpPr/>
          <p:nvPr/>
        </p:nvSpPr>
        <p:spPr bwMode="auto">
          <a:xfrm>
            <a:off x="812801" y="2985344"/>
            <a:ext cx="1695948" cy="1463040"/>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a:defRPr/>
            </a:pPr>
            <a:endParaRPr lang="en-US" sz="2667">
              <a:solidFill>
                <a:srgbClr val="FFFFFF"/>
              </a:solidFill>
              <a:latin typeface="Arial"/>
              <a:cs typeface="Open Sans Bold"/>
            </a:endParaRPr>
          </a:p>
        </p:txBody>
      </p:sp>
      <p:sp>
        <p:nvSpPr>
          <p:cNvPr id="16" name="Oval 15">
            <a:extLst>
              <a:ext uri="{FF2B5EF4-FFF2-40B4-BE49-F238E27FC236}">
                <a16:creationId xmlns:a16="http://schemas.microsoft.com/office/drawing/2014/main" id="{9E829FD7-3721-4127-BB4F-D1AA1783763F}"/>
              </a:ext>
            </a:extLst>
          </p:cNvPr>
          <p:cNvSpPr/>
          <p:nvPr/>
        </p:nvSpPr>
        <p:spPr>
          <a:xfrm>
            <a:off x="633732" y="2804160"/>
            <a:ext cx="365760" cy="3657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a:defRPr/>
            </a:pPr>
            <a:r>
              <a:rPr lang="en-US" sz="1867" b="1" dirty="0">
                <a:solidFill>
                  <a:srgbClr val="FFFFFF"/>
                </a:solidFill>
                <a:latin typeface="Arial"/>
                <a:cs typeface="Open Sans Bold"/>
              </a:rPr>
              <a:t>1</a:t>
            </a:r>
          </a:p>
        </p:txBody>
      </p:sp>
      <p:sp>
        <p:nvSpPr>
          <p:cNvPr id="21" name="Rectangle 20">
            <a:extLst>
              <a:ext uri="{FF2B5EF4-FFF2-40B4-BE49-F238E27FC236}">
                <a16:creationId xmlns:a16="http://schemas.microsoft.com/office/drawing/2014/main" id="{8AFC7F94-AC31-44E0-8737-C642876B89CC}"/>
              </a:ext>
            </a:extLst>
          </p:cNvPr>
          <p:cNvSpPr/>
          <p:nvPr/>
        </p:nvSpPr>
        <p:spPr bwMode="auto">
          <a:xfrm>
            <a:off x="2954627" y="2985344"/>
            <a:ext cx="1694688" cy="1463040"/>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a:defRPr/>
            </a:pPr>
            <a:endParaRPr lang="en-US" sz="2667">
              <a:solidFill>
                <a:srgbClr val="FFFFFF"/>
              </a:solidFill>
              <a:latin typeface="Arial"/>
              <a:cs typeface="Open Sans Bold"/>
            </a:endParaRPr>
          </a:p>
        </p:txBody>
      </p:sp>
      <p:sp>
        <p:nvSpPr>
          <p:cNvPr id="26" name="Oval 25">
            <a:extLst>
              <a:ext uri="{FF2B5EF4-FFF2-40B4-BE49-F238E27FC236}">
                <a16:creationId xmlns:a16="http://schemas.microsoft.com/office/drawing/2014/main" id="{E29C1038-B1BF-43E5-B41A-04ADDDF241AF}"/>
              </a:ext>
            </a:extLst>
          </p:cNvPr>
          <p:cNvSpPr/>
          <p:nvPr/>
        </p:nvSpPr>
        <p:spPr>
          <a:xfrm>
            <a:off x="2776043" y="2804160"/>
            <a:ext cx="365760" cy="3657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a:defRPr/>
            </a:pPr>
            <a:r>
              <a:rPr lang="en-US" sz="1867" b="1" dirty="0">
                <a:solidFill>
                  <a:srgbClr val="FFFFFF"/>
                </a:solidFill>
                <a:latin typeface="Arial"/>
                <a:cs typeface="Open Sans Bold"/>
              </a:rPr>
              <a:t>2</a:t>
            </a:r>
          </a:p>
        </p:txBody>
      </p:sp>
      <p:sp>
        <p:nvSpPr>
          <p:cNvPr id="31" name="Rectangle 30">
            <a:extLst>
              <a:ext uri="{FF2B5EF4-FFF2-40B4-BE49-F238E27FC236}">
                <a16:creationId xmlns:a16="http://schemas.microsoft.com/office/drawing/2014/main" id="{DF97FEBE-12D4-477F-BDDE-C0F4DADE259F}"/>
              </a:ext>
            </a:extLst>
          </p:cNvPr>
          <p:cNvSpPr/>
          <p:nvPr/>
        </p:nvSpPr>
        <p:spPr bwMode="auto">
          <a:xfrm>
            <a:off x="5180786" y="2985344"/>
            <a:ext cx="2745353" cy="1463040"/>
          </a:xfrm>
          <a:prstGeom prst="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a:defRPr/>
            </a:pPr>
            <a:endParaRPr lang="en-US" sz="2667">
              <a:solidFill>
                <a:srgbClr val="FFFFFF"/>
              </a:solidFill>
              <a:latin typeface="Arial"/>
              <a:cs typeface="Open Sans Bold"/>
            </a:endParaRPr>
          </a:p>
        </p:txBody>
      </p:sp>
      <p:sp>
        <p:nvSpPr>
          <p:cNvPr id="34" name="Oval 33">
            <a:extLst>
              <a:ext uri="{FF2B5EF4-FFF2-40B4-BE49-F238E27FC236}">
                <a16:creationId xmlns:a16="http://schemas.microsoft.com/office/drawing/2014/main" id="{B9701DFD-8707-4D9C-BFAE-646C54838118}"/>
              </a:ext>
            </a:extLst>
          </p:cNvPr>
          <p:cNvSpPr/>
          <p:nvPr/>
        </p:nvSpPr>
        <p:spPr>
          <a:xfrm>
            <a:off x="5002199" y="2804160"/>
            <a:ext cx="365760" cy="3657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a:defRPr/>
            </a:pPr>
            <a:r>
              <a:rPr lang="en-US" sz="1867" b="1" dirty="0">
                <a:solidFill>
                  <a:srgbClr val="000000"/>
                </a:solidFill>
                <a:latin typeface="Arial"/>
                <a:cs typeface="Open Sans Bold"/>
              </a:rPr>
              <a:t>3</a:t>
            </a:r>
          </a:p>
        </p:txBody>
      </p:sp>
      <p:sp>
        <p:nvSpPr>
          <p:cNvPr id="41" name="Rectangle 40">
            <a:extLst>
              <a:ext uri="{FF2B5EF4-FFF2-40B4-BE49-F238E27FC236}">
                <a16:creationId xmlns:a16="http://schemas.microsoft.com/office/drawing/2014/main" id="{91002FB7-739C-4653-86EC-9C54580D5B15}"/>
              </a:ext>
            </a:extLst>
          </p:cNvPr>
          <p:cNvSpPr/>
          <p:nvPr/>
        </p:nvSpPr>
        <p:spPr bwMode="auto">
          <a:xfrm>
            <a:off x="8475537" y="2985344"/>
            <a:ext cx="3089932" cy="1463040"/>
          </a:xfrm>
          <a:prstGeom prst="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a:defRPr/>
            </a:pPr>
            <a:endParaRPr lang="en-US" sz="2667">
              <a:solidFill>
                <a:srgbClr val="FFFFFF"/>
              </a:solidFill>
              <a:latin typeface="Arial"/>
              <a:cs typeface="Open Sans Bold"/>
            </a:endParaRPr>
          </a:p>
        </p:txBody>
      </p:sp>
      <p:sp>
        <p:nvSpPr>
          <p:cNvPr id="44" name="Oval 43">
            <a:extLst>
              <a:ext uri="{FF2B5EF4-FFF2-40B4-BE49-F238E27FC236}">
                <a16:creationId xmlns:a16="http://schemas.microsoft.com/office/drawing/2014/main" id="{48DAD9D4-FBC8-4B4D-A0C8-C0CE5963F962}"/>
              </a:ext>
            </a:extLst>
          </p:cNvPr>
          <p:cNvSpPr/>
          <p:nvPr/>
        </p:nvSpPr>
        <p:spPr>
          <a:xfrm>
            <a:off x="8297465" y="2804160"/>
            <a:ext cx="365760" cy="36576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a:defRPr/>
            </a:pPr>
            <a:r>
              <a:rPr lang="en-US" sz="1867" b="1" dirty="0">
                <a:solidFill>
                  <a:srgbClr val="FFFFFF"/>
                </a:solidFill>
                <a:latin typeface="Arial"/>
                <a:cs typeface="Open Sans Bold"/>
              </a:rPr>
              <a:t>4</a:t>
            </a:r>
          </a:p>
        </p:txBody>
      </p:sp>
      <p:sp>
        <p:nvSpPr>
          <p:cNvPr id="2" name="Title 1">
            <a:extLst>
              <a:ext uri="{FF2B5EF4-FFF2-40B4-BE49-F238E27FC236}">
                <a16:creationId xmlns:a16="http://schemas.microsoft.com/office/drawing/2014/main" id="{CE3E2A40-7BD7-4B2A-B570-A6A9C6D5132C}"/>
              </a:ext>
            </a:extLst>
          </p:cNvPr>
          <p:cNvSpPr>
            <a:spLocks noGrp="1"/>
          </p:cNvSpPr>
          <p:nvPr>
            <p:ph type="title"/>
          </p:nvPr>
        </p:nvSpPr>
        <p:spPr/>
        <p:txBody>
          <a:bodyPr/>
          <a:lstStyle/>
          <a:p>
            <a:r>
              <a:rPr lang="en-US" altLang="en-US" dirty="0"/>
              <a:t>Work with MetLife to create product bundles that help meet your clients’ needs </a:t>
            </a:r>
            <a:endParaRPr lang="en-US" dirty="0"/>
          </a:p>
        </p:txBody>
      </p:sp>
      <p:sp>
        <p:nvSpPr>
          <p:cNvPr id="7" name="Text Placeholder 6">
            <a:extLst>
              <a:ext uri="{FF2B5EF4-FFF2-40B4-BE49-F238E27FC236}">
                <a16:creationId xmlns:a16="http://schemas.microsoft.com/office/drawing/2014/main" id="{A1877934-3DED-481D-969F-910B5B1EFB26}"/>
              </a:ext>
            </a:extLst>
          </p:cNvPr>
          <p:cNvSpPr>
            <a:spLocks noGrp="1"/>
          </p:cNvSpPr>
          <p:nvPr>
            <p:ph type="body" sz="quarter" idx="11"/>
          </p:nvPr>
        </p:nvSpPr>
        <p:spPr/>
        <p:txBody>
          <a:bodyPr/>
          <a:lstStyle/>
          <a:p>
            <a:r>
              <a:rPr lang="en-US" dirty="0"/>
              <a:t>Work directly with us to build bundles from our broad product portfolio that represent a unique offering you can bring to your clients</a:t>
            </a:r>
          </a:p>
        </p:txBody>
      </p:sp>
      <p:sp>
        <p:nvSpPr>
          <p:cNvPr id="10" name="Rectangle 6">
            <a:hlinkClick r:id="rId3"/>
            <a:extLst>
              <a:ext uri="{FF2B5EF4-FFF2-40B4-BE49-F238E27FC236}">
                <a16:creationId xmlns:a16="http://schemas.microsoft.com/office/drawing/2014/main" id="{8BC38C79-9EF3-4531-A2FB-3553530716E1}"/>
              </a:ext>
            </a:extLst>
          </p:cNvPr>
          <p:cNvSpPr>
            <a:spLocks noChangeAspect="1"/>
          </p:cNvSpPr>
          <p:nvPr/>
        </p:nvSpPr>
        <p:spPr bwMode="auto">
          <a:xfrm>
            <a:off x="469901" y="2250737"/>
            <a:ext cx="11252199" cy="43603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64" tIns="91464" rIns="91464" bIns="91464" anchor="ctr"/>
          <a:lstStyle>
            <a:lvl1pPr defTabSz="457200">
              <a:spcBef>
                <a:spcPts val="900"/>
              </a:spcBef>
              <a:defRPr sz="1500">
                <a:solidFill>
                  <a:schemeClr val="bg2"/>
                </a:solidFill>
                <a:latin typeface="Arial" panose="020B0604020202020204" pitchFamily="34" charset="0"/>
                <a:cs typeface="Arial" panose="020B0604020202020204" pitchFamily="34" charset="0"/>
              </a:defRPr>
            </a:lvl1pPr>
            <a:lvl2pPr marL="149225" indent="-149225" defTabSz="457200">
              <a:spcBef>
                <a:spcPts val="450"/>
              </a:spcBef>
              <a:buFont typeface="Arial" panose="020B0604020202020204" pitchFamily="34" charset="0"/>
              <a:buChar char="•"/>
              <a:defRPr sz="1300">
                <a:solidFill>
                  <a:schemeClr val="bg2"/>
                </a:solidFill>
                <a:latin typeface="Arial" panose="020B0604020202020204" pitchFamily="34" charset="0"/>
                <a:cs typeface="Arial" panose="020B0604020202020204" pitchFamily="34" charset="0"/>
              </a:defRPr>
            </a:lvl2pPr>
            <a:lvl3pPr marL="298450" indent="-149225" defTabSz="457200">
              <a:spcBef>
                <a:spcPts val="225"/>
              </a:spcBef>
              <a:buFont typeface="Lucida Grande"/>
              <a:buChar char="-"/>
              <a:defRPr sz="1200">
                <a:solidFill>
                  <a:schemeClr val="bg2"/>
                </a:solidFill>
                <a:latin typeface="Arial" panose="020B0604020202020204" pitchFamily="34" charset="0"/>
                <a:cs typeface="Arial" panose="020B0604020202020204" pitchFamily="34" charset="0"/>
              </a:defRPr>
            </a:lvl3pPr>
            <a:lvl4pPr marL="466725" indent="-149225" defTabSz="457200">
              <a:spcBef>
                <a:spcPts val="225"/>
              </a:spcBef>
              <a:buFont typeface="Arial" panose="020B0604020202020204" pitchFamily="34" charset="0"/>
              <a:buChar char="•"/>
              <a:defRPr sz="1200">
                <a:solidFill>
                  <a:schemeClr val="bg2"/>
                </a:solidFill>
                <a:latin typeface="Arial" panose="020B0604020202020204" pitchFamily="34" charset="0"/>
                <a:cs typeface="Arial" panose="020B0604020202020204" pitchFamily="34" charset="0"/>
              </a:defRPr>
            </a:lvl4pPr>
            <a:lvl5pPr marL="604838" indent="-136525" defTabSz="457200">
              <a:spcBef>
                <a:spcPts val="225"/>
              </a:spcBef>
              <a:buFont typeface="Lucida Grande"/>
              <a:buChar char="-"/>
              <a:defRPr sz="1200">
                <a:solidFill>
                  <a:schemeClr val="bg2"/>
                </a:solidFill>
                <a:latin typeface="Arial" panose="020B0604020202020204" pitchFamily="34" charset="0"/>
                <a:cs typeface="Arial" panose="020B0604020202020204" pitchFamily="34" charset="0"/>
              </a:defRPr>
            </a:lvl5pPr>
            <a:lvl6pPr marL="1062038" indent="-136525" defTabSz="457200" eaLnBrk="0" fontAlgn="base" hangingPunct="0">
              <a:spcBef>
                <a:spcPts val="225"/>
              </a:spcBef>
              <a:spcAft>
                <a:spcPct val="0"/>
              </a:spcAft>
              <a:buFont typeface="Lucida Grande"/>
              <a:buChar char="-"/>
              <a:defRPr sz="1200">
                <a:solidFill>
                  <a:schemeClr val="bg2"/>
                </a:solidFill>
                <a:latin typeface="Arial" panose="020B0604020202020204" pitchFamily="34" charset="0"/>
                <a:cs typeface="Arial" panose="020B0604020202020204" pitchFamily="34" charset="0"/>
              </a:defRPr>
            </a:lvl6pPr>
            <a:lvl7pPr marL="1519238" indent="-136525" defTabSz="457200" eaLnBrk="0" fontAlgn="base" hangingPunct="0">
              <a:spcBef>
                <a:spcPts val="225"/>
              </a:spcBef>
              <a:spcAft>
                <a:spcPct val="0"/>
              </a:spcAft>
              <a:buFont typeface="Lucida Grande"/>
              <a:buChar char="-"/>
              <a:defRPr sz="1200">
                <a:solidFill>
                  <a:schemeClr val="bg2"/>
                </a:solidFill>
                <a:latin typeface="Arial" panose="020B0604020202020204" pitchFamily="34" charset="0"/>
                <a:cs typeface="Arial" panose="020B0604020202020204" pitchFamily="34" charset="0"/>
              </a:defRPr>
            </a:lvl7pPr>
            <a:lvl8pPr marL="1976438" indent="-136525" defTabSz="457200" eaLnBrk="0" fontAlgn="base" hangingPunct="0">
              <a:spcBef>
                <a:spcPts val="225"/>
              </a:spcBef>
              <a:spcAft>
                <a:spcPct val="0"/>
              </a:spcAft>
              <a:buFont typeface="Lucida Grande"/>
              <a:buChar char="-"/>
              <a:defRPr sz="1200">
                <a:solidFill>
                  <a:schemeClr val="bg2"/>
                </a:solidFill>
                <a:latin typeface="Arial" panose="020B0604020202020204" pitchFamily="34" charset="0"/>
                <a:cs typeface="Arial" panose="020B0604020202020204" pitchFamily="34" charset="0"/>
              </a:defRPr>
            </a:lvl8pPr>
            <a:lvl9pPr marL="2433638" indent="-136525" defTabSz="457200" eaLnBrk="0" fontAlgn="base" hangingPunct="0">
              <a:spcBef>
                <a:spcPts val="225"/>
              </a:spcBef>
              <a:spcAft>
                <a:spcPct val="0"/>
              </a:spcAft>
              <a:buFont typeface="Lucida Grande"/>
              <a:buChar char="-"/>
              <a:defRPr sz="1200">
                <a:solidFill>
                  <a:schemeClr val="bg2"/>
                </a:solidFill>
                <a:latin typeface="Arial" panose="020B0604020202020204" pitchFamily="34" charset="0"/>
                <a:cs typeface="Arial" panose="020B0604020202020204" pitchFamily="34" charset="0"/>
              </a:defRPr>
            </a:lvl9pPr>
          </a:lstStyle>
          <a:p>
            <a:pPr algn="ctr" defTabSz="609585">
              <a:spcBef>
                <a:spcPct val="0"/>
              </a:spcBef>
              <a:buClr>
                <a:srgbClr val="FFFFFF"/>
              </a:buClr>
            </a:pPr>
            <a:r>
              <a:rPr lang="en-US" altLang="en-US" sz="1600" b="1" dirty="0">
                <a:solidFill>
                  <a:srgbClr val="FFFFFF"/>
                </a:solidFill>
                <a:latin typeface="Arial"/>
              </a:rPr>
              <a:t>SAMPLE PRODUCT BUNDLES:</a:t>
            </a:r>
          </a:p>
        </p:txBody>
      </p:sp>
      <p:sp>
        <p:nvSpPr>
          <p:cNvPr id="14" name="Content Placeholder 6">
            <a:extLst>
              <a:ext uri="{FF2B5EF4-FFF2-40B4-BE49-F238E27FC236}">
                <a16:creationId xmlns:a16="http://schemas.microsoft.com/office/drawing/2014/main" id="{73715541-9584-45B9-848B-31CF398F993A}"/>
              </a:ext>
            </a:extLst>
          </p:cNvPr>
          <p:cNvSpPr txBox="1">
            <a:spLocks/>
          </p:cNvSpPr>
          <p:nvPr/>
        </p:nvSpPr>
        <p:spPr bwMode="auto">
          <a:xfrm>
            <a:off x="812799" y="3925825"/>
            <a:ext cx="1695947" cy="410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oAutofit/>
          </a:bodyPr>
          <a:lstStyle>
            <a:lvl1pPr defTabSz="912813">
              <a:spcBef>
                <a:spcPts val="900"/>
              </a:spcBef>
              <a:defRPr sz="1500">
                <a:solidFill>
                  <a:schemeClr val="bg2"/>
                </a:solidFill>
                <a:latin typeface="Arial" panose="020B0604020202020204" pitchFamily="34" charset="0"/>
                <a:cs typeface="Arial" panose="020B0604020202020204" pitchFamily="34" charset="0"/>
              </a:defRPr>
            </a:lvl1pPr>
            <a:lvl2pPr marL="173038" indent="-166688" defTabSz="912813">
              <a:spcBef>
                <a:spcPts val="450"/>
              </a:spcBef>
              <a:buFont typeface="Arial" panose="020B0604020202020204" pitchFamily="34" charset="0"/>
              <a:buChar char="•"/>
              <a:defRPr sz="1300">
                <a:solidFill>
                  <a:schemeClr val="bg2"/>
                </a:solidFill>
                <a:latin typeface="Arial" panose="020B0604020202020204" pitchFamily="34" charset="0"/>
                <a:cs typeface="Arial" panose="020B0604020202020204" pitchFamily="34" charset="0"/>
              </a:defRPr>
            </a:lvl2pPr>
            <a:lvl3pPr marL="401638" indent="-227013" defTabSz="912813">
              <a:spcBef>
                <a:spcPts val="225"/>
              </a:spcBef>
              <a:buFont typeface="Lucida Grande"/>
              <a:buChar char="-"/>
              <a:defRPr sz="1200">
                <a:solidFill>
                  <a:schemeClr val="bg2"/>
                </a:solidFill>
                <a:latin typeface="Arial" panose="020B0604020202020204" pitchFamily="34" charset="0"/>
                <a:cs typeface="Arial" panose="020B0604020202020204" pitchFamily="34" charset="0"/>
              </a:defRPr>
            </a:lvl3pPr>
            <a:lvl4pPr marL="569913" indent="-174625" defTabSz="912813">
              <a:spcBef>
                <a:spcPts val="225"/>
              </a:spcBef>
              <a:buFont typeface="Arial" panose="020B0604020202020204" pitchFamily="34" charset="0"/>
              <a:buChar char="•"/>
              <a:defRPr sz="1200">
                <a:solidFill>
                  <a:schemeClr val="bg2"/>
                </a:solidFill>
                <a:latin typeface="Arial" panose="020B0604020202020204" pitchFamily="34" charset="0"/>
                <a:cs typeface="Arial" panose="020B0604020202020204" pitchFamily="34" charset="0"/>
              </a:defRPr>
            </a:lvl4pPr>
            <a:lvl5pPr marL="746125" indent="-225425" defTabSz="912813">
              <a:spcBef>
                <a:spcPts val="225"/>
              </a:spcBef>
              <a:buFont typeface="Lucida Grande"/>
              <a:buChar char="-"/>
              <a:defRPr sz="1200">
                <a:solidFill>
                  <a:schemeClr val="bg2"/>
                </a:solidFill>
                <a:latin typeface="Arial" panose="020B0604020202020204" pitchFamily="34" charset="0"/>
                <a:cs typeface="Arial" panose="020B0604020202020204" pitchFamily="34" charset="0"/>
              </a:defRPr>
            </a:lvl5pPr>
            <a:lvl6pPr marL="1203325" indent="-225425" defTabSz="912813" eaLnBrk="0" fontAlgn="base" hangingPunct="0">
              <a:spcBef>
                <a:spcPts val="225"/>
              </a:spcBef>
              <a:spcAft>
                <a:spcPct val="0"/>
              </a:spcAft>
              <a:buFont typeface="Lucida Grande"/>
              <a:buChar char="-"/>
              <a:defRPr sz="1200">
                <a:solidFill>
                  <a:schemeClr val="bg2"/>
                </a:solidFill>
                <a:latin typeface="Arial" panose="020B0604020202020204" pitchFamily="34" charset="0"/>
                <a:cs typeface="Arial" panose="020B0604020202020204" pitchFamily="34" charset="0"/>
              </a:defRPr>
            </a:lvl6pPr>
            <a:lvl7pPr marL="1660525" indent="-225425" defTabSz="912813" eaLnBrk="0" fontAlgn="base" hangingPunct="0">
              <a:spcBef>
                <a:spcPts val="225"/>
              </a:spcBef>
              <a:spcAft>
                <a:spcPct val="0"/>
              </a:spcAft>
              <a:buFont typeface="Lucida Grande"/>
              <a:buChar char="-"/>
              <a:defRPr sz="1200">
                <a:solidFill>
                  <a:schemeClr val="bg2"/>
                </a:solidFill>
                <a:latin typeface="Arial" panose="020B0604020202020204" pitchFamily="34" charset="0"/>
                <a:cs typeface="Arial" panose="020B0604020202020204" pitchFamily="34" charset="0"/>
              </a:defRPr>
            </a:lvl7pPr>
            <a:lvl8pPr marL="2117725" indent="-225425" defTabSz="912813" eaLnBrk="0" fontAlgn="base" hangingPunct="0">
              <a:spcBef>
                <a:spcPts val="225"/>
              </a:spcBef>
              <a:spcAft>
                <a:spcPct val="0"/>
              </a:spcAft>
              <a:buFont typeface="Lucida Grande"/>
              <a:buChar char="-"/>
              <a:defRPr sz="1200">
                <a:solidFill>
                  <a:schemeClr val="bg2"/>
                </a:solidFill>
                <a:latin typeface="Arial" panose="020B0604020202020204" pitchFamily="34" charset="0"/>
                <a:cs typeface="Arial" panose="020B0604020202020204" pitchFamily="34" charset="0"/>
              </a:defRPr>
            </a:lvl8pPr>
            <a:lvl9pPr marL="2574925" indent="-225425" defTabSz="912813" eaLnBrk="0" fontAlgn="base" hangingPunct="0">
              <a:spcBef>
                <a:spcPts val="225"/>
              </a:spcBef>
              <a:spcAft>
                <a:spcPct val="0"/>
              </a:spcAft>
              <a:buFont typeface="Lucida Grande"/>
              <a:buChar char="-"/>
              <a:defRPr sz="1200">
                <a:solidFill>
                  <a:schemeClr val="bg2"/>
                </a:solidFill>
                <a:latin typeface="Arial" panose="020B0604020202020204" pitchFamily="34" charset="0"/>
                <a:cs typeface="Arial" panose="020B0604020202020204" pitchFamily="34" charset="0"/>
              </a:defRPr>
            </a:lvl9pPr>
          </a:lstStyle>
          <a:p>
            <a:pPr algn="ctr" defTabSz="1217054">
              <a:spcBef>
                <a:spcPts val="0"/>
              </a:spcBef>
            </a:pPr>
            <a:r>
              <a:rPr lang="en-US" altLang="en-US" sz="1333" b="1" dirty="0">
                <a:solidFill>
                  <a:srgbClr val="000000"/>
                </a:solidFill>
                <a:latin typeface="Arial"/>
              </a:rPr>
              <a:t>Dental and </a:t>
            </a:r>
            <a:br>
              <a:rPr lang="en-US" altLang="en-US" sz="1333" b="1" dirty="0">
                <a:solidFill>
                  <a:srgbClr val="000000"/>
                </a:solidFill>
                <a:latin typeface="Arial"/>
              </a:rPr>
            </a:br>
            <a:r>
              <a:rPr lang="en-US" altLang="en-US" sz="1333" b="1" dirty="0">
                <a:solidFill>
                  <a:srgbClr val="000000"/>
                </a:solidFill>
                <a:latin typeface="Arial"/>
              </a:rPr>
              <a:t>Vision</a:t>
            </a:r>
            <a:endParaRPr lang="en-US" altLang="en-US" sz="1333" dirty="0">
              <a:solidFill>
                <a:srgbClr val="000000"/>
              </a:solidFill>
              <a:latin typeface="Arial"/>
            </a:endParaRPr>
          </a:p>
        </p:txBody>
      </p:sp>
      <p:sp>
        <p:nvSpPr>
          <p:cNvPr id="22" name="Content Placeholder 6">
            <a:extLst>
              <a:ext uri="{FF2B5EF4-FFF2-40B4-BE49-F238E27FC236}">
                <a16:creationId xmlns:a16="http://schemas.microsoft.com/office/drawing/2014/main" id="{A1A1FD42-9EE5-4DFD-B0EE-5D345DB12FCD}"/>
              </a:ext>
            </a:extLst>
          </p:cNvPr>
          <p:cNvSpPr txBox="1">
            <a:spLocks/>
          </p:cNvSpPr>
          <p:nvPr/>
        </p:nvSpPr>
        <p:spPr bwMode="auto">
          <a:xfrm>
            <a:off x="2972289" y="3925825"/>
            <a:ext cx="1694688" cy="410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oAutofit/>
          </a:bodyPr>
          <a:lstStyle>
            <a:lvl1pPr defTabSz="912813">
              <a:spcBef>
                <a:spcPts val="900"/>
              </a:spcBef>
              <a:defRPr sz="1500">
                <a:solidFill>
                  <a:schemeClr val="bg2"/>
                </a:solidFill>
                <a:latin typeface="Arial" panose="020B0604020202020204" pitchFamily="34" charset="0"/>
                <a:cs typeface="Arial" panose="020B0604020202020204" pitchFamily="34" charset="0"/>
              </a:defRPr>
            </a:lvl1pPr>
            <a:lvl2pPr marL="173038" indent="-166688" defTabSz="912813">
              <a:spcBef>
                <a:spcPts val="450"/>
              </a:spcBef>
              <a:buFont typeface="Arial" panose="020B0604020202020204" pitchFamily="34" charset="0"/>
              <a:buChar char="•"/>
              <a:defRPr sz="1300">
                <a:solidFill>
                  <a:schemeClr val="bg2"/>
                </a:solidFill>
                <a:latin typeface="Arial" panose="020B0604020202020204" pitchFamily="34" charset="0"/>
                <a:cs typeface="Arial" panose="020B0604020202020204" pitchFamily="34" charset="0"/>
              </a:defRPr>
            </a:lvl2pPr>
            <a:lvl3pPr marL="401638" indent="-227013" defTabSz="912813">
              <a:spcBef>
                <a:spcPts val="225"/>
              </a:spcBef>
              <a:buFont typeface="Lucida Grande"/>
              <a:buChar char="-"/>
              <a:defRPr sz="1200">
                <a:solidFill>
                  <a:schemeClr val="bg2"/>
                </a:solidFill>
                <a:latin typeface="Arial" panose="020B0604020202020204" pitchFamily="34" charset="0"/>
                <a:cs typeface="Arial" panose="020B0604020202020204" pitchFamily="34" charset="0"/>
              </a:defRPr>
            </a:lvl3pPr>
            <a:lvl4pPr marL="569913" indent="-174625" defTabSz="912813">
              <a:spcBef>
                <a:spcPts val="225"/>
              </a:spcBef>
              <a:buFont typeface="Arial" panose="020B0604020202020204" pitchFamily="34" charset="0"/>
              <a:buChar char="•"/>
              <a:defRPr sz="1200">
                <a:solidFill>
                  <a:schemeClr val="bg2"/>
                </a:solidFill>
                <a:latin typeface="Arial" panose="020B0604020202020204" pitchFamily="34" charset="0"/>
                <a:cs typeface="Arial" panose="020B0604020202020204" pitchFamily="34" charset="0"/>
              </a:defRPr>
            </a:lvl4pPr>
            <a:lvl5pPr marL="746125" indent="-225425" defTabSz="912813">
              <a:spcBef>
                <a:spcPts val="225"/>
              </a:spcBef>
              <a:buFont typeface="Lucida Grande"/>
              <a:buChar char="-"/>
              <a:defRPr sz="1200">
                <a:solidFill>
                  <a:schemeClr val="bg2"/>
                </a:solidFill>
                <a:latin typeface="Arial" panose="020B0604020202020204" pitchFamily="34" charset="0"/>
                <a:cs typeface="Arial" panose="020B0604020202020204" pitchFamily="34" charset="0"/>
              </a:defRPr>
            </a:lvl5pPr>
            <a:lvl6pPr marL="1203325" indent="-225425" defTabSz="912813" eaLnBrk="0" fontAlgn="base" hangingPunct="0">
              <a:spcBef>
                <a:spcPts val="225"/>
              </a:spcBef>
              <a:spcAft>
                <a:spcPct val="0"/>
              </a:spcAft>
              <a:buFont typeface="Lucida Grande"/>
              <a:buChar char="-"/>
              <a:defRPr sz="1200">
                <a:solidFill>
                  <a:schemeClr val="bg2"/>
                </a:solidFill>
                <a:latin typeface="Arial" panose="020B0604020202020204" pitchFamily="34" charset="0"/>
                <a:cs typeface="Arial" panose="020B0604020202020204" pitchFamily="34" charset="0"/>
              </a:defRPr>
            </a:lvl6pPr>
            <a:lvl7pPr marL="1660525" indent="-225425" defTabSz="912813" eaLnBrk="0" fontAlgn="base" hangingPunct="0">
              <a:spcBef>
                <a:spcPts val="225"/>
              </a:spcBef>
              <a:spcAft>
                <a:spcPct val="0"/>
              </a:spcAft>
              <a:buFont typeface="Lucida Grande"/>
              <a:buChar char="-"/>
              <a:defRPr sz="1200">
                <a:solidFill>
                  <a:schemeClr val="bg2"/>
                </a:solidFill>
                <a:latin typeface="Arial" panose="020B0604020202020204" pitchFamily="34" charset="0"/>
                <a:cs typeface="Arial" panose="020B0604020202020204" pitchFamily="34" charset="0"/>
              </a:defRPr>
            </a:lvl7pPr>
            <a:lvl8pPr marL="2117725" indent="-225425" defTabSz="912813" eaLnBrk="0" fontAlgn="base" hangingPunct="0">
              <a:spcBef>
                <a:spcPts val="225"/>
              </a:spcBef>
              <a:spcAft>
                <a:spcPct val="0"/>
              </a:spcAft>
              <a:buFont typeface="Lucida Grande"/>
              <a:buChar char="-"/>
              <a:defRPr sz="1200">
                <a:solidFill>
                  <a:schemeClr val="bg2"/>
                </a:solidFill>
                <a:latin typeface="Arial" panose="020B0604020202020204" pitchFamily="34" charset="0"/>
                <a:cs typeface="Arial" panose="020B0604020202020204" pitchFamily="34" charset="0"/>
              </a:defRPr>
            </a:lvl8pPr>
            <a:lvl9pPr marL="2574925" indent="-225425" defTabSz="912813" eaLnBrk="0" fontAlgn="base" hangingPunct="0">
              <a:spcBef>
                <a:spcPts val="225"/>
              </a:spcBef>
              <a:spcAft>
                <a:spcPct val="0"/>
              </a:spcAft>
              <a:buFont typeface="Lucida Grande"/>
              <a:buChar char="-"/>
              <a:defRPr sz="1200">
                <a:solidFill>
                  <a:schemeClr val="bg2"/>
                </a:solidFill>
                <a:latin typeface="Arial" panose="020B0604020202020204" pitchFamily="34" charset="0"/>
                <a:cs typeface="Arial" panose="020B0604020202020204" pitchFamily="34" charset="0"/>
              </a:defRPr>
            </a:lvl9pPr>
          </a:lstStyle>
          <a:p>
            <a:pPr algn="ctr" defTabSz="1217054">
              <a:spcBef>
                <a:spcPts val="0"/>
              </a:spcBef>
            </a:pPr>
            <a:r>
              <a:rPr lang="en-US" altLang="en-US" sz="1333" b="1" dirty="0">
                <a:solidFill>
                  <a:srgbClr val="000000"/>
                </a:solidFill>
                <a:latin typeface="Arial"/>
              </a:rPr>
              <a:t>Disability and Life</a:t>
            </a:r>
            <a:endParaRPr lang="en-US" altLang="en-US" sz="1333" dirty="0">
              <a:solidFill>
                <a:srgbClr val="000000"/>
              </a:solidFill>
              <a:latin typeface="Arial"/>
            </a:endParaRPr>
          </a:p>
        </p:txBody>
      </p:sp>
      <p:sp>
        <p:nvSpPr>
          <p:cNvPr id="32" name="Content Placeholder 6">
            <a:extLst>
              <a:ext uri="{FF2B5EF4-FFF2-40B4-BE49-F238E27FC236}">
                <a16:creationId xmlns:a16="http://schemas.microsoft.com/office/drawing/2014/main" id="{80F4A29A-A2B1-43C4-B900-8511502D7E79}"/>
              </a:ext>
            </a:extLst>
          </p:cNvPr>
          <p:cNvSpPr txBox="1">
            <a:spLocks/>
          </p:cNvSpPr>
          <p:nvPr/>
        </p:nvSpPr>
        <p:spPr bwMode="auto">
          <a:xfrm>
            <a:off x="5180784" y="3925825"/>
            <a:ext cx="2745353" cy="410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oAutofit/>
          </a:bodyPr>
          <a:lstStyle>
            <a:lvl1pPr defTabSz="912813">
              <a:spcBef>
                <a:spcPts val="900"/>
              </a:spcBef>
              <a:defRPr sz="1500">
                <a:solidFill>
                  <a:schemeClr val="bg2"/>
                </a:solidFill>
                <a:latin typeface="Arial" panose="020B0604020202020204" pitchFamily="34" charset="0"/>
                <a:cs typeface="Arial" panose="020B0604020202020204" pitchFamily="34" charset="0"/>
              </a:defRPr>
            </a:lvl1pPr>
            <a:lvl2pPr marL="173038" indent="-166688" defTabSz="912813">
              <a:spcBef>
                <a:spcPts val="450"/>
              </a:spcBef>
              <a:buFont typeface="Arial" panose="020B0604020202020204" pitchFamily="34" charset="0"/>
              <a:buChar char="•"/>
              <a:defRPr sz="1300">
                <a:solidFill>
                  <a:schemeClr val="bg2"/>
                </a:solidFill>
                <a:latin typeface="Arial" panose="020B0604020202020204" pitchFamily="34" charset="0"/>
                <a:cs typeface="Arial" panose="020B0604020202020204" pitchFamily="34" charset="0"/>
              </a:defRPr>
            </a:lvl2pPr>
            <a:lvl3pPr marL="401638" indent="-227013" defTabSz="912813">
              <a:spcBef>
                <a:spcPts val="225"/>
              </a:spcBef>
              <a:buFont typeface="Lucida Grande"/>
              <a:buChar char="-"/>
              <a:defRPr sz="1200">
                <a:solidFill>
                  <a:schemeClr val="bg2"/>
                </a:solidFill>
                <a:latin typeface="Arial" panose="020B0604020202020204" pitchFamily="34" charset="0"/>
                <a:cs typeface="Arial" panose="020B0604020202020204" pitchFamily="34" charset="0"/>
              </a:defRPr>
            </a:lvl3pPr>
            <a:lvl4pPr marL="569913" indent="-174625" defTabSz="912813">
              <a:spcBef>
                <a:spcPts val="225"/>
              </a:spcBef>
              <a:buFont typeface="Arial" panose="020B0604020202020204" pitchFamily="34" charset="0"/>
              <a:buChar char="•"/>
              <a:defRPr sz="1200">
                <a:solidFill>
                  <a:schemeClr val="bg2"/>
                </a:solidFill>
                <a:latin typeface="Arial" panose="020B0604020202020204" pitchFamily="34" charset="0"/>
                <a:cs typeface="Arial" panose="020B0604020202020204" pitchFamily="34" charset="0"/>
              </a:defRPr>
            </a:lvl4pPr>
            <a:lvl5pPr marL="746125" indent="-225425" defTabSz="912813">
              <a:spcBef>
                <a:spcPts val="225"/>
              </a:spcBef>
              <a:buFont typeface="Lucida Grande"/>
              <a:buChar char="-"/>
              <a:defRPr sz="1200">
                <a:solidFill>
                  <a:schemeClr val="bg2"/>
                </a:solidFill>
                <a:latin typeface="Arial" panose="020B0604020202020204" pitchFamily="34" charset="0"/>
                <a:cs typeface="Arial" panose="020B0604020202020204" pitchFamily="34" charset="0"/>
              </a:defRPr>
            </a:lvl5pPr>
            <a:lvl6pPr marL="1203325" indent="-225425" defTabSz="912813" eaLnBrk="0" fontAlgn="base" hangingPunct="0">
              <a:spcBef>
                <a:spcPts val="225"/>
              </a:spcBef>
              <a:spcAft>
                <a:spcPct val="0"/>
              </a:spcAft>
              <a:buFont typeface="Lucida Grande"/>
              <a:buChar char="-"/>
              <a:defRPr sz="1200">
                <a:solidFill>
                  <a:schemeClr val="bg2"/>
                </a:solidFill>
                <a:latin typeface="Arial" panose="020B0604020202020204" pitchFamily="34" charset="0"/>
                <a:cs typeface="Arial" panose="020B0604020202020204" pitchFamily="34" charset="0"/>
              </a:defRPr>
            </a:lvl6pPr>
            <a:lvl7pPr marL="1660525" indent="-225425" defTabSz="912813" eaLnBrk="0" fontAlgn="base" hangingPunct="0">
              <a:spcBef>
                <a:spcPts val="225"/>
              </a:spcBef>
              <a:spcAft>
                <a:spcPct val="0"/>
              </a:spcAft>
              <a:buFont typeface="Lucida Grande"/>
              <a:buChar char="-"/>
              <a:defRPr sz="1200">
                <a:solidFill>
                  <a:schemeClr val="bg2"/>
                </a:solidFill>
                <a:latin typeface="Arial" panose="020B0604020202020204" pitchFamily="34" charset="0"/>
                <a:cs typeface="Arial" panose="020B0604020202020204" pitchFamily="34" charset="0"/>
              </a:defRPr>
            </a:lvl7pPr>
            <a:lvl8pPr marL="2117725" indent="-225425" defTabSz="912813" eaLnBrk="0" fontAlgn="base" hangingPunct="0">
              <a:spcBef>
                <a:spcPts val="225"/>
              </a:spcBef>
              <a:spcAft>
                <a:spcPct val="0"/>
              </a:spcAft>
              <a:buFont typeface="Lucida Grande"/>
              <a:buChar char="-"/>
              <a:defRPr sz="1200">
                <a:solidFill>
                  <a:schemeClr val="bg2"/>
                </a:solidFill>
                <a:latin typeface="Arial" panose="020B0604020202020204" pitchFamily="34" charset="0"/>
                <a:cs typeface="Arial" panose="020B0604020202020204" pitchFamily="34" charset="0"/>
              </a:defRPr>
            </a:lvl8pPr>
            <a:lvl9pPr marL="2574925" indent="-225425" defTabSz="912813" eaLnBrk="0" fontAlgn="base" hangingPunct="0">
              <a:spcBef>
                <a:spcPts val="225"/>
              </a:spcBef>
              <a:spcAft>
                <a:spcPct val="0"/>
              </a:spcAft>
              <a:buFont typeface="Lucida Grande"/>
              <a:buChar char="-"/>
              <a:defRPr sz="1200">
                <a:solidFill>
                  <a:schemeClr val="bg2"/>
                </a:solidFill>
                <a:latin typeface="Arial" panose="020B0604020202020204" pitchFamily="34" charset="0"/>
                <a:cs typeface="Arial" panose="020B0604020202020204" pitchFamily="34" charset="0"/>
              </a:defRPr>
            </a:lvl9pPr>
          </a:lstStyle>
          <a:p>
            <a:pPr algn="ctr" defTabSz="1217054">
              <a:spcBef>
                <a:spcPts val="0"/>
              </a:spcBef>
            </a:pPr>
            <a:r>
              <a:rPr lang="en-US" altLang="en-US" sz="1333" b="1" dirty="0">
                <a:solidFill>
                  <a:srgbClr val="000000"/>
                </a:solidFill>
                <a:latin typeface="Arial"/>
              </a:rPr>
              <a:t>Life &amp; Disability + </a:t>
            </a:r>
            <a:br>
              <a:rPr lang="en-US" altLang="en-US" sz="1333" b="1" dirty="0">
                <a:solidFill>
                  <a:srgbClr val="000000"/>
                </a:solidFill>
                <a:latin typeface="Arial"/>
              </a:rPr>
            </a:br>
            <a:r>
              <a:rPr lang="en-US" altLang="en-US" sz="1333" b="1" dirty="0">
                <a:solidFill>
                  <a:srgbClr val="000000"/>
                </a:solidFill>
                <a:latin typeface="Arial"/>
              </a:rPr>
              <a:t>Supplemental Health</a:t>
            </a:r>
            <a:endParaRPr lang="en-US" altLang="en-US" sz="1333" dirty="0">
              <a:solidFill>
                <a:srgbClr val="000000"/>
              </a:solidFill>
              <a:latin typeface="Arial"/>
            </a:endParaRPr>
          </a:p>
        </p:txBody>
      </p:sp>
      <p:sp>
        <p:nvSpPr>
          <p:cNvPr id="42" name="Content Placeholder 6">
            <a:extLst>
              <a:ext uri="{FF2B5EF4-FFF2-40B4-BE49-F238E27FC236}">
                <a16:creationId xmlns:a16="http://schemas.microsoft.com/office/drawing/2014/main" id="{775870B1-B6A1-4620-AE8A-882AB2CF5F87}"/>
              </a:ext>
            </a:extLst>
          </p:cNvPr>
          <p:cNvSpPr txBox="1">
            <a:spLocks/>
          </p:cNvSpPr>
          <p:nvPr/>
        </p:nvSpPr>
        <p:spPr bwMode="auto">
          <a:xfrm>
            <a:off x="8774186" y="3925825"/>
            <a:ext cx="2492633" cy="410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oAutofit/>
          </a:bodyPr>
          <a:lstStyle>
            <a:lvl1pPr defTabSz="912813">
              <a:spcBef>
                <a:spcPts val="900"/>
              </a:spcBef>
              <a:defRPr sz="1500">
                <a:solidFill>
                  <a:schemeClr val="bg2"/>
                </a:solidFill>
                <a:latin typeface="Arial" panose="020B0604020202020204" pitchFamily="34" charset="0"/>
                <a:cs typeface="Arial" panose="020B0604020202020204" pitchFamily="34" charset="0"/>
              </a:defRPr>
            </a:lvl1pPr>
            <a:lvl2pPr marL="173038" indent="-166688" defTabSz="912813">
              <a:spcBef>
                <a:spcPts val="450"/>
              </a:spcBef>
              <a:buFont typeface="Arial" panose="020B0604020202020204" pitchFamily="34" charset="0"/>
              <a:buChar char="•"/>
              <a:defRPr sz="1300">
                <a:solidFill>
                  <a:schemeClr val="bg2"/>
                </a:solidFill>
                <a:latin typeface="Arial" panose="020B0604020202020204" pitchFamily="34" charset="0"/>
                <a:cs typeface="Arial" panose="020B0604020202020204" pitchFamily="34" charset="0"/>
              </a:defRPr>
            </a:lvl2pPr>
            <a:lvl3pPr marL="401638" indent="-227013" defTabSz="912813">
              <a:spcBef>
                <a:spcPts val="225"/>
              </a:spcBef>
              <a:buFont typeface="Lucida Grande"/>
              <a:buChar char="-"/>
              <a:defRPr sz="1200">
                <a:solidFill>
                  <a:schemeClr val="bg2"/>
                </a:solidFill>
                <a:latin typeface="Arial" panose="020B0604020202020204" pitchFamily="34" charset="0"/>
                <a:cs typeface="Arial" panose="020B0604020202020204" pitchFamily="34" charset="0"/>
              </a:defRPr>
            </a:lvl3pPr>
            <a:lvl4pPr marL="569913" indent="-174625" defTabSz="912813">
              <a:spcBef>
                <a:spcPts val="225"/>
              </a:spcBef>
              <a:buFont typeface="Arial" panose="020B0604020202020204" pitchFamily="34" charset="0"/>
              <a:buChar char="•"/>
              <a:defRPr sz="1200">
                <a:solidFill>
                  <a:schemeClr val="bg2"/>
                </a:solidFill>
                <a:latin typeface="Arial" panose="020B0604020202020204" pitchFamily="34" charset="0"/>
                <a:cs typeface="Arial" panose="020B0604020202020204" pitchFamily="34" charset="0"/>
              </a:defRPr>
            </a:lvl4pPr>
            <a:lvl5pPr marL="746125" indent="-225425" defTabSz="912813">
              <a:spcBef>
                <a:spcPts val="225"/>
              </a:spcBef>
              <a:buFont typeface="Lucida Grande"/>
              <a:buChar char="-"/>
              <a:defRPr sz="1200">
                <a:solidFill>
                  <a:schemeClr val="bg2"/>
                </a:solidFill>
                <a:latin typeface="Arial" panose="020B0604020202020204" pitchFamily="34" charset="0"/>
                <a:cs typeface="Arial" panose="020B0604020202020204" pitchFamily="34" charset="0"/>
              </a:defRPr>
            </a:lvl5pPr>
            <a:lvl6pPr marL="1203325" indent="-225425" defTabSz="912813" eaLnBrk="0" fontAlgn="base" hangingPunct="0">
              <a:spcBef>
                <a:spcPts val="225"/>
              </a:spcBef>
              <a:spcAft>
                <a:spcPct val="0"/>
              </a:spcAft>
              <a:buFont typeface="Lucida Grande"/>
              <a:buChar char="-"/>
              <a:defRPr sz="1200">
                <a:solidFill>
                  <a:schemeClr val="bg2"/>
                </a:solidFill>
                <a:latin typeface="Arial" panose="020B0604020202020204" pitchFamily="34" charset="0"/>
                <a:cs typeface="Arial" panose="020B0604020202020204" pitchFamily="34" charset="0"/>
              </a:defRPr>
            </a:lvl6pPr>
            <a:lvl7pPr marL="1660525" indent="-225425" defTabSz="912813" eaLnBrk="0" fontAlgn="base" hangingPunct="0">
              <a:spcBef>
                <a:spcPts val="225"/>
              </a:spcBef>
              <a:spcAft>
                <a:spcPct val="0"/>
              </a:spcAft>
              <a:buFont typeface="Lucida Grande"/>
              <a:buChar char="-"/>
              <a:defRPr sz="1200">
                <a:solidFill>
                  <a:schemeClr val="bg2"/>
                </a:solidFill>
                <a:latin typeface="Arial" panose="020B0604020202020204" pitchFamily="34" charset="0"/>
                <a:cs typeface="Arial" panose="020B0604020202020204" pitchFamily="34" charset="0"/>
              </a:defRPr>
            </a:lvl7pPr>
            <a:lvl8pPr marL="2117725" indent="-225425" defTabSz="912813" eaLnBrk="0" fontAlgn="base" hangingPunct="0">
              <a:spcBef>
                <a:spcPts val="225"/>
              </a:spcBef>
              <a:spcAft>
                <a:spcPct val="0"/>
              </a:spcAft>
              <a:buFont typeface="Lucida Grande"/>
              <a:buChar char="-"/>
              <a:defRPr sz="1200">
                <a:solidFill>
                  <a:schemeClr val="bg2"/>
                </a:solidFill>
                <a:latin typeface="Arial" panose="020B0604020202020204" pitchFamily="34" charset="0"/>
                <a:cs typeface="Arial" panose="020B0604020202020204" pitchFamily="34" charset="0"/>
              </a:defRPr>
            </a:lvl8pPr>
            <a:lvl9pPr marL="2574925" indent="-225425" defTabSz="912813" eaLnBrk="0" fontAlgn="base" hangingPunct="0">
              <a:spcBef>
                <a:spcPts val="225"/>
              </a:spcBef>
              <a:spcAft>
                <a:spcPct val="0"/>
              </a:spcAft>
              <a:buFont typeface="Lucida Grande"/>
              <a:buChar char="-"/>
              <a:defRPr sz="1200">
                <a:solidFill>
                  <a:schemeClr val="bg2"/>
                </a:solidFill>
                <a:latin typeface="Arial" panose="020B0604020202020204" pitchFamily="34" charset="0"/>
                <a:cs typeface="Arial" panose="020B0604020202020204" pitchFamily="34" charset="0"/>
              </a:defRPr>
            </a:lvl9pPr>
          </a:lstStyle>
          <a:p>
            <a:pPr algn="ctr" defTabSz="1217054">
              <a:spcBef>
                <a:spcPts val="0"/>
              </a:spcBef>
            </a:pPr>
            <a:r>
              <a:rPr lang="en-US" altLang="en-US" sz="1333" b="1" dirty="0">
                <a:solidFill>
                  <a:srgbClr val="000000"/>
                </a:solidFill>
                <a:latin typeface="Arial"/>
              </a:rPr>
              <a:t>Dental &amp; Vision +</a:t>
            </a:r>
            <a:br>
              <a:rPr lang="en-US" altLang="en-US" sz="1333" b="1" dirty="0">
                <a:solidFill>
                  <a:srgbClr val="000000"/>
                </a:solidFill>
                <a:latin typeface="Arial"/>
              </a:rPr>
            </a:br>
            <a:r>
              <a:rPr lang="en-US" altLang="en-US" sz="1333" b="1" dirty="0">
                <a:solidFill>
                  <a:srgbClr val="000000"/>
                </a:solidFill>
                <a:latin typeface="Arial"/>
              </a:rPr>
              <a:t>Supplemental Health </a:t>
            </a:r>
            <a:endParaRPr lang="en-US" altLang="en-US" sz="1333" dirty="0">
              <a:solidFill>
                <a:srgbClr val="000000"/>
              </a:solidFill>
              <a:latin typeface="Arial"/>
            </a:endParaRPr>
          </a:p>
        </p:txBody>
      </p:sp>
      <p:pic>
        <p:nvPicPr>
          <p:cNvPr id="53" name="Graphic 23">
            <a:extLst>
              <a:ext uri="{FF2B5EF4-FFF2-40B4-BE49-F238E27FC236}">
                <a16:creationId xmlns:a16="http://schemas.microsoft.com/office/drawing/2014/main" id="{62DC8790-8540-45B9-B8A7-9F247D68202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28083" y="3348818"/>
            <a:ext cx="487680" cy="326796"/>
          </a:xfrm>
          <a:prstGeom prst="rect">
            <a:avLst/>
          </a:prstGeom>
        </p:spPr>
      </p:pic>
      <p:pic>
        <p:nvPicPr>
          <p:cNvPr id="54" name="Graphic 19">
            <a:extLst>
              <a:ext uri="{FF2B5EF4-FFF2-40B4-BE49-F238E27FC236}">
                <a16:creationId xmlns:a16="http://schemas.microsoft.com/office/drawing/2014/main" id="{74F42D9E-ECEF-4DA8-9F56-41CC4C4DE93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75360" y="3233952"/>
            <a:ext cx="487680" cy="556529"/>
          </a:xfrm>
          <a:prstGeom prst="rect">
            <a:avLst/>
          </a:prstGeom>
        </p:spPr>
      </p:pic>
      <p:sp>
        <p:nvSpPr>
          <p:cNvPr id="56" name="Content Placeholder 6">
            <a:extLst>
              <a:ext uri="{FF2B5EF4-FFF2-40B4-BE49-F238E27FC236}">
                <a16:creationId xmlns:a16="http://schemas.microsoft.com/office/drawing/2014/main" id="{4820E9E3-D4D1-4F7E-96FA-0CC5BB07F78D}"/>
              </a:ext>
            </a:extLst>
          </p:cNvPr>
          <p:cNvSpPr txBox="1">
            <a:spLocks/>
          </p:cNvSpPr>
          <p:nvPr/>
        </p:nvSpPr>
        <p:spPr bwMode="auto">
          <a:xfrm>
            <a:off x="1538852" y="3390295"/>
            <a:ext cx="243840" cy="24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oAutofit/>
          </a:bodyPr>
          <a:lstStyle>
            <a:lvl1pPr defTabSz="912813">
              <a:spcBef>
                <a:spcPts val="900"/>
              </a:spcBef>
              <a:defRPr sz="1500">
                <a:solidFill>
                  <a:schemeClr val="bg2"/>
                </a:solidFill>
                <a:latin typeface="Arial" panose="020B0604020202020204" pitchFamily="34" charset="0"/>
                <a:cs typeface="Arial" panose="020B0604020202020204" pitchFamily="34" charset="0"/>
              </a:defRPr>
            </a:lvl1pPr>
            <a:lvl2pPr marL="173038" indent="-166688" defTabSz="912813">
              <a:spcBef>
                <a:spcPts val="450"/>
              </a:spcBef>
              <a:buFont typeface="Arial" panose="020B0604020202020204" pitchFamily="34" charset="0"/>
              <a:buChar char="•"/>
              <a:defRPr sz="1300">
                <a:solidFill>
                  <a:schemeClr val="bg2"/>
                </a:solidFill>
                <a:latin typeface="Arial" panose="020B0604020202020204" pitchFamily="34" charset="0"/>
                <a:cs typeface="Arial" panose="020B0604020202020204" pitchFamily="34" charset="0"/>
              </a:defRPr>
            </a:lvl2pPr>
            <a:lvl3pPr marL="401638" indent="-227013" defTabSz="912813">
              <a:spcBef>
                <a:spcPts val="225"/>
              </a:spcBef>
              <a:buFont typeface="Lucida Grande"/>
              <a:buChar char="-"/>
              <a:defRPr sz="1200">
                <a:solidFill>
                  <a:schemeClr val="bg2"/>
                </a:solidFill>
                <a:latin typeface="Arial" panose="020B0604020202020204" pitchFamily="34" charset="0"/>
                <a:cs typeface="Arial" panose="020B0604020202020204" pitchFamily="34" charset="0"/>
              </a:defRPr>
            </a:lvl3pPr>
            <a:lvl4pPr marL="569913" indent="-174625" defTabSz="912813">
              <a:spcBef>
                <a:spcPts val="225"/>
              </a:spcBef>
              <a:buFont typeface="Arial" panose="020B0604020202020204" pitchFamily="34" charset="0"/>
              <a:buChar char="•"/>
              <a:defRPr sz="1200">
                <a:solidFill>
                  <a:schemeClr val="bg2"/>
                </a:solidFill>
                <a:latin typeface="Arial" panose="020B0604020202020204" pitchFamily="34" charset="0"/>
                <a:cs typeface="Arial" panose="020B0604020202020204" pitchFamily="34" charset="0"/>
              </a:defRPr>
            </a:lvl4pPr>
            <a:lvl5pPr marL="746125" indent="-225425" defTabSz="912813">
              <a:spcBef>
                <a:spcPts val="225"/>
              </a:spcBef>
              <a:buFont typeface="Lucida Grande"/>
              <a:buChar char="-"/>
              <a:defRPr sz="1200">
                <a:solidFill>
                  <a:schemeClr val="bg2"/>
                </a:solidFill>
                <a:latin typeface="Arial" panose="020B0604020202020204" pitchFamily="34" charset="0"/>
                <a:cs typeface="Arial" panose="020B0604020202020204" pitchFamily="34" charset="0"/>
              </a:defRPr>
            </a:lvl5pPr>
            <a:lvl6pPr marL="1203325" indent="-225425" defTabSz="912813" eaLnBrk="0" fontAlgn="base" hangingPunct="0">
              <a:spcBef>
                <a:spcPts val="225"/>
              </a:spcBef>
              <a:spcAft>
                <a:spcPct val="0"/>
              </a:spcAft>
              <a:buFont typeface="Lucida Grande"/>
              <a:buChar char="-"/>
              <a:defRPr sz="1200">
                <a:solidFill>
                  <a:schemeClr val="bg2"/>
                </a:solidFill>
                <a:latin typeface="Arial" panose="020B0604020202020204" pitchFamily="34" charset="0"/>
                <a:cs typeface="Arial" panose="020B0604020202020204" pitchFamily="34" charset="0"/>
              </a:defRPr>
            </a:lvl6pPr>
            <a:lvl7pPr marL="1660525" indent="-225425" defTabSz="912813" eaLnBrk="0" fontAlgn="base" hangingPunct="0">
              <a:spcBef>
                <a:spcPts val="225"/>
              </a:spcBef>
              <a:spcAft>
                <a:spcPct val="0"/>
              </a:spcAft>
              <a:buFont typeface="Lucida Grande"/>
              <a:buChar char="-"/>
              <a:defRPr sz="1200">
                <a:solidFill>
                  <a:schemeClr val="bg2"/>
                </a:solidFill>
                <a:latin typeface="Arial" panose="020B0604020202020204" pitchFamily="34" charset="0"/>
                <a:cs typeface="Arial" panose="020B0604020202020204" pitchFamily="34" charset="0"/>
              </a:defRPr>
            </a:lvl7pPr>
            <a:lvl8pPr marL="2117725" indent="-225425" defTabSz="912813" eaLnBrk="0" fontAlgn="base" hangingPunct="0">
              <a:spcBef>
                <a:spcPts val="225"/>
              </a:spcBef>
              <a:spcAft>
                <a:spcPct val="0"/>
              </a:spcAft>
              <a:buFont typeface="Lucida Grande"/>
              <a:buChar char="-"/>
              <a:defRPr sz="1200">
                <a:solidFill>
                  <a:schemeClr val="bg2"/>
                </a:solidFill>
                <a:latin typeface="Arial" panose="020B0604020202020204" pitchFamily="34" charset="0"/>
                <a:cs typeface="Arial" panose="020B0604020202020204" pitchFamily="34" charset="0"/>
              </a:defRPr>
            </a:lvl8pPr>
            <a:lvl9pPr marL="2574925" indent="-225425" defTabSz="912813" eaLnBrk="0" fontAlgn="base" hangingPunct="0">
              <a:spcBef>
                <a:spcPts val="225"/>
              </a:spcBef>
              <a:spcAft>
                <a:spcPct val="0"/>
              </a:spcAft>
              <a:buFont typeface="Lucida Grande"/>
              <a:buChar char="-"/>
              <a:defRPr sz="1200">
                <a:solidFill>
                  <a:schemeClr val="bg2"/>
                </a:solidFill>
                <a:latin typeface="Arial" panose="020B0604020202020204" pitchFamily="34" charset="0"/>
                <a:cs typeface="Arial" panose="020B0604020202020204" pitchFamily="34" charset="0"/>
              </a:defRPr>
            </a:lvl9pPr>
          </a:lstStyle>
          <a:p>
            <a:pPr algn="ctr" defTabSz="1217054">
              <a:spcBef>
                <a:spcPts val="0"/>
              </a:spcBef>
            </a:pPr>
            <a:r>
              <a:rPr lang="en-US" altLang="en-US" sz="2667" b="1" dirty="0">
                <a:solidFill>
                  <a:srgbClr val="75787B"/>
                </a:solidFill>
                <a:latin typeface="Arial"/>
              </a:rPr>
              <a:t>+</a:t>
            </a:r>
            <a:endParaRPr lang="en-US" altLang="en-US" sz="2667" dirty="0">
              <a:solidFill>
                <a:srgbClr val="75787B"/>
              </a:solidFill>
              <a:latin typeface="Arial"/>
            </a:endParaRPr>
          </a:p>
        </p:txBody>
      </p:sp>
      <p:grpSp>
        <p:nvGrpSpPr>
          <p:cNvPr id="3" name="Group 2">
            <a:extLst>
              <a:ext uri="{FF2B5EF4-FFF2-40B4-BE49-F238E27FC236}">
                <a16:creationId xmlns:a16="http://schemas.microsoft.com/office/drawing/2014/main" id="{CB6FEACF-FBBA-43DD-BE88-352D52DDEA2C}"/>
              </a:ext>
            </a:extLst>
          </p:cNvPr>
          <p:cNvGrpSpPr/>
          <p:nvPr/>
        </p:nvGrpSpPr>
        <p:grpSpPr>
          <a:xfrm>
            <a:off x="3065299" y="3216560"/>
            <a:ext cx="1480083" cy="591313"/>
            <a:chOff x="2311695" y="2412419"/>
            <a:chExt cx="1110062" cy="443485"/>
          </a:xfrm>
        </p:grpSpPr>
        <p:pic>
          <p:nvPicPr>
            <p:cNvPr id="60" name="Graphic 18">
              <a:extLst>
                <a:ext uri="{FF2B5EF4-FFF2-40B4-BE49-F238E27FC236}">
                  <a16:creationId xmlns:a16="http://schemas.microsoft.com/office/drawing/2014/main" id="{CE08A6DC-2134-42F2-A797-6FC88CCD4B6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964557" y="2459765"/>
              <a:ext cx="457200" cy="348793"/>
            </a:xfrm>
            <a:prstGeom prst="rect">
              <a:avLst/>
            </a:prstGeom>
          </p:spPr>
        </p:pic>
        <p:pic>
          <p:nvPicPr>
            <p:cNvPr id="62" name="Graphic 45">
              <a:extLst>
                <a:ext uri="{FF2B5EF4-FFF2-40B4-BE49-F238E27FC236}">
                  <a16:creationId xmlns:a16="http://schemas.microsoft.com/office/drawing/2014/main" id="{BFE29EC9-3D7A-4138-9C2D-01C890CFE7D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311695" y="2412419"/>
              <a:ext cx="365760" cy="443485"/>
            </a:xfrm>
            <a:prstGeom prst="rect">
              <a:avLst/>
            </a:prstGeom>
          </p:spPr>
        </p:pic>
        <p:sp>
          <p:nvSpPr>
            <p:cNvPr id="63" name="Content Placeholder 6">
              <a:extLst>
                <a:ext uri="{FF2B5EF4-FFF2-40B4-BE49-F238E27FC236}">
                  <a16:creationId xmlns:a16="http://schemas.microsoft.com/office/drawing/2014/main" id="{952980AC-2D03-4831-A6EF-FD8207F4B3C2}"/>
                </a:ext>
              </a:extLst>
            </p:cNvPr>
            <p:cNvSpPr txBox="1">
              <a:spLocks/>
            </p:cNvSpPr>
            <p:nvPr/>
          </p:nvSpPr>
          <p:spPr bwMode="auto">
            <a:xfrm>
              <a:off x="2729566" y="2542721"/>
              <a:ext cx="182880" cy="18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oAutofit/>
            </a:bodyPr>
            <a:lstStyle>
              <a:lvl1pPr defTabSz="912813">
                <a:spcBef>
                  <a:spcPts val="900"/>
                </a:spcBef>
                <a:defRPr sz="1500">
                  <a:solidFill>
                    <a:schemeClr val="bg2"/>
                  </a:solidFill>
                  <a:latin typeface="Arial" panose="020B0604020202020204" pitchFamily="34" charset="0"/>
                  <a:cs typeface="Arial" panose="020B0604020202020204" pitchFamily="34" charset="0"/>
                </a:defRPr>
              </a:lvl1pPr>
              <a:lvl2pPr marL="173038" indent="-166688" defTabSz="912813">
                <a:spcBef>
                  <a:spcPts val="450"/>
                </a:spcBef>
                <a:buFont typeface="Arial" panose="020B0604020202020204" pitchFamily="34" charset="0"/>
                <a:buChar char="•"/>
                <a:defRPr sz="1300">
                  <a:solidFill>
                    <a:schemeClr val="bg2"/>
                  </a:solidFill>
                  <a:latin typeface="Arial" panose="020B0604020202020204" pitchFamily="34" charset="0"/>
                  <a:cs typeface="Arial" panose="020B0604020202020204" pitchFamily="34" charset="0"/>
                </a:defRPr>
              </a:lvl2pPr>
              <a:lvl3pPr marL="401638" indent="-227013" defTabSz="912813">
                <a:spcBef>
                  <a:spcPts val="225"/>
                </a:spcBef>
                <a:buFont typeface="Lucida Grande"/>
                <a:buChar char="-"/>
                <a:defRPr sz="1200">
                  <a:solidFill>
                    <a:schemeClr val="bg2"/>
                  </a:solidFill>
                  <a:latin typeface="Arial" panose="020B0604020202020204" pitchFamily="34" charset="0"/>
                  <a:cs typeface="Arial" panose="020B0604020202020204" pitchFamily="34" charset="0"/>
                </a:defRPr>
              </a:lvl3pPr>
              <a:lvl4pPr marL="569913" indent="-174625" defTabSz="912813">
                <a:spcBef>
                  <a:spcPts val="225"/>
                </a:spcBef>
                <a:buFont typeface="Arial" panose="020B0604020202020204" pitchFamily="34" charset="0"/>
                <a:buChar char="•"/>
                <a:defRPr sz="1200">
                  <a:solidFill>
                    <a:schemeClr val="bg2"/>
                  </a:solidFill>
                  <a:latin typeface="Arial" panose="020B0604020202020204" pitchFamily="34" charset="0"/>
                  <a:cs typeface="Arial" panose="020B0604020202020204" pitchFamily="34" charset="0"/>
                </a:defRPr>
              </a:lvl4pPr>
              <a:lvl5pPr marL="746125" indent="-225425" defTabSz="912813">
                <a:spcBef>
                  <a:spcPts val="225"/>
                </a:spcBef>
                <a:buFont typeface="Lucida Grande"/>
                <a:buChar char="-"/>
                <a:defRPr sz="1200">
                  <a:solidFill>
                    <a:schemeClr val="bg2"/>
                  </a:solidFill>
                  <a:latin typeface="Arial" panose="020B0604020202020204" pitchFamily="34" charset="0"/>
                  <a:cs typeface="Arial" panose="020B0604020202020204" pitchFamily="34" charset="0"/>
                </a:defRPr>
              </a:lvl5pPr>
              <a:lvl6pPr marL="1203325" indent="-225425" defTabSz="912813" eaLnBrk="0" fontAlgn="base" hangingPunct="0">
                <a:spcBef>
                  <a:spcPts val="225"/>
                </a:spcBef>
                <a:spcAft>
                  <a:spcPct val="0"/>
                </a:spcAft>
                <a:buFont typeface="Lucida Grande"/>
                <a:buChar char="-"/>
                <a:defRPr sz="1200">
                  <a:solidFill>
                    <a:schemeClr val="bg2"/>
                  </a:solidFill>
                  <a:latin typeface="Arial" panose="020B0604020202020204" pitchFamily="34" charset="0"/>
                  <a:cs typeface="Arial" panose="020B0604020202020204" pitchFamily="34" charset="0"/>
                </a:defRPr>
              </a:lvl6pPr>
              <a:lvl7pPr marL="1660525" indent="-225425" defTabSz="912813" eaLnBrk="0" fontAlgn="base" hangingPunct="0">
                <a:spcBef>
                  <a:spcPts val="225"/>
                </a:spcBef>
                <a:spcAft>
                  <a:spcPct val="0"/>
                </a:spcAft>
                <a:buFont typeface="Lucida Grande"/>
                <a:buChar char="-"/>
                <a:defRPr sz="1200">
                  <a:solidFill>
                    <a:schemeClr val="bg2"/>
                  </a:solidFill>
                  <a:latin typeface="Arial" panose="020B0604020202020204" pitchFamily="34" charset="0"/>
                  <a:cs typeface="Arial" panose="020B0604020202020204" pitchFamily="34" charset="0"/>
                </a:defRPr>
              </a:lvl7pPr>
              <a:lvl8pPr marL="2117725" indent="-225425" defTabSz="912813" eaLnBrk="0" fontAlgn="base" hangingPunct="0">
                <a:spcBef>
                  <a:spcPts val="225"/>
                </a:spcBef>
                <a:spcAft>
                  <a:spcPct val="0"/>
                </a:spcAft>
                <a:buFont typeface="Lucida Grande"/>
                <a:buChar char="-"/>
                <a:defRPr sz="1200">
                  <a:solidFill>
                    <a:schemeClr val="bg2"/>
                  </a:solidFill>
                  <a:latin typeface="Arial" panose="020B0604020202020204" pitchFamily="34" charset="0"/>
                  <a:cs typeface="Arial" panose="020B0604020202020204" pitchFamily="34" charset="0"/>
                </a:defRPr>
              </a:lvl8pPr>
              <a:lvl9pPr marL="2574925" indent="-225425" defTabSz="912813" eaLnBrk="0" fontAlgn="base" hangingPunct="0">
                <a:spcBef>
                  <a:spcPts val="225"/>
                </a:spcBef>
                <a:spcAft>
                  <a:spcPct val="0"/>
                </a:spcAft>
                <a:buFont typeface="Lucida Grande"/>
                <a:buChar char="-"/>
                <a:defRPr sz="1200">
                  <a:solidFill>
                    <a:schemeClr val="bg2"/>
                  </a:solidFill>
                  <a:latin typeface="Arial" panose="020B0604020202020204" pitchFamily="34" charset="0"/>
                  <a:cs typeface="Arial" panose="020B0604020202020204" pitchFamily="34" charset="0"/>
                </a:defRPr>
              </a:lvl9pPr>
            </a:lstStyle>
            <a:p>
              <a:pPr algn="ctr" defTabSz="1217054">
                <a:spcBef>
                  <a:spcPts val="0"/>
                </a:spcBef>
              </a:pPr>
              <a:r>
                <a:rPr lang="en-US" altLang="en-US" sz="2667" b="1" dirty="0">
                  <a:solidFill>
                    <a:srgbClr val="75787B"/>
                  </a:solidFill>
                  <a:latin typeface="Arial"/>
                </a:rPr>
                <a:t>+</a:t>
              </a:r>
              <a:endParaRPr lang="en-US" altLang="en-US" sz="2667" dirty="0">
                <a:solidFill>
                  <a:srgbClr val="75787B"/>
                </a:solidFill>
                <a:latin typeface="Arial"/>
              </a:endParaRPr>
            </a:p>
          </p:txBody>
        </p:sp>
      </p:grpSp>
      <p:sp>
        <p:nvSpPr>
          <p:cNvPr id="77" name="TextBox 76">
            <a:extLst>
              <a:ext uri="{FF2B5EF4-FFF2-40B4-BE49-F238E27FC236}">
                <a16:creationId xmlns:a16="http://schemas.microsoft.com/office/drawing/2014/main" id="{9D904817-5959-43C9-8C9C-5C66A8A3DC63}"/>
              </a:ext>
            </a:extLst>
          </p:cNvPr>
          <p:cNvSpPr txBox="1"/>
          <p:nvPr/>
        </p:nvSpPr>
        <p:spPr>
          <a:xfrm>
            <a:off x="1341120" y="5425441"/>
            <a:ext cx="10241280" cy="925703"/>
          </a:xfrm>
          <a:prstGeom prst="rect">
            <a:avLst/>
          </a:prstGeom>
          <a:noFill/>
        </p:spPr>
        <p:txBody>
          <a:bodyPr wrap="square" numCol="2" spcCol="91440">
            <a:spAutoFit/>
          </a:bodyPr>
          <a:lstStyle/>
          <a:p>
            <a:pPr marL="243834" indent="-243834" defTabSz="1219170">
              <a:spcAft>
                <a:spcPts val="400"/>
              </a:spcAft>
              <a:buFont typeface="Arial" panose="020B0604020202020204" pitchFamily="34" charset="0"/>
              <a:buChar char="•"/>
              <a:defRPr/>
            </a:pPr>
            <a:r>
              <a:rPr lang="en-US" sz="1067" dirty="0">
                <a:solidFill>
                  <a:srgbClr val="000000"/>
                </a:solidFill>
                <a:latin typeface="Arial"/>
              </a:rPr>
              <a:t>Added Flexibility</a:t>
            </a:r>
          </a:p>
          <a:p>
            <a:pPr marL="243834" indent="-243834" defTabSz="1219170">
              <a:spcAft>
                <a:spcPts val="400"/>
              </a:spcAft>
              <a:buFont typeface="Arial" panose="020B0604020202020204" pitchFamily="34" charset="0"/>
              <a:buChar char="•"/>
              <a:defRPr/>
            </a:pPr>
            <a:r>
              <a:rPr lang="en-US" sz="1067" dirty="0">
                <a:solidFill>
                  <a:srgbClr val="000000"/>
                </a:solidFill>
                <a:latin typeface="Arial"/>
              </a:rPr>
              <a:t>Potential for extended rate guarantees and discounts</a:t>
            </a:r>
          </a:p>
          <a:p>
            <a:pPr marL="243834" indent="-243834" defTabSz="1219170">
              <a:spcAft>
                <a:spcPts val="400"/>
              </a:spcAft>
              <a:buFont typeface="Arial" panose="020B0604020202020204" pitchFamily="34" charset="0"/>
              <a:buChar char="•"/>
              <a:defRPr/>
            </a:pPr>
            <a:r>
              <a:rPr lang="en-US" sz="1067" dirty="0">
                <a:solidFill>
                  <a:srgbClr val="000000"/>
                </a:solidFill>
                <a:latin typeface="Arial"/>
              </a:rPr>
              <a:t>Simplified implementation and dedicated service</a:t>
            </a:r>
          </a:p>
          <a:p>
            <a:pPr marL="243834" indent="-243834" defTabSz="1219170">
              <a:spcAft>
                <a:spcPts val="400"/>
              </a:spcAft>
              <a:buFont typeface="Arial" panose="020B0604020202020204" pitchFamily="34" charset="0"/>
              <a:buChar char="•"/>
              <a:defRPr/>
            </a:pPr>
            <a:endParaRPr lang="en-US" sz="1067" dirty="0">
              <a:solidFill>
                <a:srgbClr val="000000"/>
              </a:solidFill>
              <a:latin typeface="Arial"/>
            </a:endParaRPr>
          </a:p>
          <a:p>
            <a:pPr marL="243834" indent="-243834" defTabSz="1219170">
              <a:spcAft>
                <a:spcPts val="400"/>
              </a:spcAft>
              <a:buFont typeface="Arial" panose="020B0604020202020204" pitchFamily="34" charset="0"/>
              <a:buChar char="•"/>
              <a:defRPr/>
            </a:pPr>
            <a:r>
              <a:rPr lang="en-US" sz="1067" dirty="0">
                <a:solidFill>
                  <a:srgbClr val="000000"/>
                </a:solidFill>
                <a:latin typeface="Arial"/>
              </a:rPr>
              <a:t>Broader financial protection for employees</a:t>
            </a:r>
          </a:p>
          <a:p>
            <a:pPr marL="243834" indent="-243834" defTabSz="1219170">
              <a:spcAft>
                <a:spcPts val="400"/>
              </a:spcAft>
              <a:buFont typeface="Arial" panose="020B0604020202020204" pitchFamily="34" charset="0"/>
              <a:buChar char="•"/>
              <a:defRPr/>
            </a:pPr>
            <a:r>
              <a:rPr lang="en-US" sz="1067" dirty="0">
                <a:solidFill>
                  <a:srgbClr val="000000"/>
                </a:solidFill>
                <a:latin typeface="Arial"/>
              </a:rPr>
              <a:t>Increased employee satisfaction</a:t>
            </a:r>
          </a:p>
          <a:p>
            <a:pPr marL="243834" indent="-243834" defTabSz="1219170">
              <a:spcAft>
                <a:spcPts val="400"/>
              </a:spcAft>
              <a:buFont typeface="Arial" panose="020B0604020202020204" pitchFamily="34" charset="0"/>
              <a:buChar char="•"/>
              <a:defRPr/>
            </a:pPr>
            <a:endParaRPr lang="en-US" sz="1067" dirty="0">
              <a:solidFill>
                <a:srgbClr val="000000"/>
              </a:solidFill>
              <a:latin typeface="Arial"/>
            </a:endParaRPr>
          </a:p>
        </p:txBody>
      </p:sp>
      <p:grpSp>
        <p:nvGrpSpPr>
          <p:cNvPr id="5" name="Group 4">
            <a:extLst>
              <a:ext uri="{FF2B5EF4-FFF2-40B4-BE49-F238E27FC236}">
                <a16:creationId xmlns:a16="http://schemas.microsoft.com/office/drawing/2014/main" id="{5E2C7013-44FC-4735-A9F9-C9DC93DF9E60}"/>
              </a:ext>
            </a:extLst>
          </p:cNvPr>
          <p:cNvGrpSpPr/>
          <p:nvPr/>
        </p:nvGrpSpPr>
        <p:grpSpPr>
          <a:xfrm>
            <a:off x="5537297" y="3207415"/>
            <a:ext cx="2032328" cy="609600"/>
            <a:chOff x="4692753" y="2405561"/>
            <a:chExt cx="1524246" cy="457200"/>
          </a:xfrm>
        </p:grpSpPr>
        <p:pic>
          <p:nvPicPr>
            <p:cNvPr id="59" name="Graphic 21">
              <a:extLst>
                <a:ext uri="{FF2B5EF4-FFF2-40B4-BE49-F238E27FC236}">
                  <a16:creationId xmlns:a16="http://schemas.microsoft.com/office/drawing/2014/main" id="{29F15625-945B-489C-95FE-BFA5430F3155}"/>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948336" y="2405561"/>
              <a:ext cx="268663" cy="457200"/>
            </a:xfrm>
            <a:prstGeom prst="rect">
              <a:avLst/>
            </a:prstGeom>
          </p:spPr>
        </p:pic>
        <p:pic>
          <p:nvPicPr>
            <p:cNvPr id="61" name="Graphic 45">
              <a:extLst>
                <a:ext uri="{FF2B5EF4-FFF2-40B4-BE49-F238E27FC236}">
                  <a16:creationId xmlns:a16="http://schemas.microsoft.com/office/drawing/2014/main" id="{91F5F818-6511-48D8-A9D0-AF356C09A7B6}"/>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388694" y="2412419"/>
              <a:ext cx="365760" cy="443484"/>
            </a:xfrm>
            <a:prstGeom prst="rect">
              <a:avLst/>
            </a:prstGeom>
          </p:spPr>
        </p:pic>
        <p:sp>
          <p:nvSpPr>
            <p:cNvPr id="69" name="Content Placeholder 6">
              <a:extLst>
                <a:ext uri="{FF2B5EF4-FFF2-40B4-BE49-F238E27FC236}">
                  <a16:creationId xmlns:a16="http://schemas.microsoft.com/office/drawing/2014/main" id="{B529591D-BED0-4958-8F62-06AEB50174AF}"/>
                </a:ext>
              </a:extLst>
            </p:cNvPr>
            <p:cNvSpPr txBox="1">
              <a:spLocks/>
            </p:cNvSpPr>
            <p:nvPr/>
          </p:nvSpPr>
          <p:spPr bwMode="auto">
            <a:xfrm>
              <a:off x="5190585" y="2542721"/>
              <a:ext cx="182880" cy="18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oAutofit/>
            </a:bodyPr>
            <a:lstStyle>
              <a:lvl1pPr defTabSz="912813">
                <a:spcBef>
                  <a:spcPts val="900"/>
                </a:spcBef>
                <a:defRPr sz="1500">
                  <a:solidFill>
                    <a:schemeClr val="bg2"/>
                  </a:solidFill>
                  <a:latin typeface="Arial" panose="020B0604020202020204" pitchFamily="34" charset="0"/>
                  <a:cs typeface="Arial" panose="020B0604020202020204" pitchFamily="34" charset="0"/>
                </a:defRPr>
              </a:lvl1pPr>
              <a:lvl2pPr marL="173038" indent="-166688" defTabSz="912813">
                <a:spcBef>
                  <a:spcPts val="450"/>
                </a:spcBef>
                <a:buFont typeface="Arial" panose="020B0604020202020204" pitchFamily="34" charset="0"/>
                <a:buChar char="•"/>
                <a:defRPr sz="1300">
                  <a:solidFill>
                    <a:schemeClr val="bg2"/>
                  </a:solidFill>
                  <a:latin typeface="Arial" panose="020B0604020202020204" pitchFamily="34" charset="0"/>
                  <a:cs typeface="Arial" panose="020B0604020202020204" pitchFamily="34" charset="0"/>
                </a:defRPr>
              </a:lvl2pPr>
              <a:lvl3pPr marL="401638" indent="-227013" defTabSz="912813">
                <a:spcBef>
                  <a:spcPts val="225"/>
                </a:spcBef>
                <a:buFont typeface="Lucida Grande"/>
                <a:buChar char="-"/>
                <a:defRPr sz="1200">
                  <a:solidFill>
                    <a:schemeClr val="bg2"/>
                  </a:solidFill>
                  <a:latin typeface="Arial" panose="020B0604020202020204" pitchFamily="34" charset="0"/>
                  <a:cs typeface="Arial" panose="020B0604020202020204" pitchFamily="34" charset="0"/>
                </a:defRPr>
              </a:lvl3pPr>
              <a:lvl4pPr marL="569913" indent="-174625" defTabSz="912813">
                <a:spcBef>
                  <a:spcPts val="225"/>
                </a:spcBef>
                <a:buFont typeface="Arial" panose="020B0604020202020204" pitchFamily="34" charset="0"/>
                <a:buChar char="•"/>
                <a:defRPr sz="1200">
                  <a:solidFill>
                    <a:schemeClr val="bg2"/>
                  </a:solidFill>
                  <a:latin typeface="Arial" panose="020B0604020202020204" pitchFamily="34" charset="0"/>
                  <a:cs typeface="Arial" panose="020B0604020202020204" pitchFamily="34" charset="0"/>
                </a:defRPr>
              </a:lvl4pPr>
              <a:lvl5pPr marL="746125" indent="-225425" defTabSz="912813">
                <a:spcBef>
                  <a:spcPts val="225"/>
                </a:spcBef>
                <a:buFont typeface="Lucida Grande"/>
                <a:buChar char="-"/>
                <a:defRPr sz="1200">
                  <a:solidFill>
                    <a:schemeClr val="bg2"/>
                  </a:solidFill>
                  <a:latin typeface="Arial" panose="020B0604020202020204" pitchFamily="34" charset="0"/>
                  <a:cs typeface="Arial" panose="020B0604020202020204" pitchFamily="34" charset="0"/>
                </a:defRPr>
              </a:lvl5pPr>
              <a:lvl6pPr marL="1203325" indent="-225425" defTabSz="912813" eaLnBrk="0" fontAlgn="base" hangingPunct="0">
                <a:spcBef>
                  <a:spcPts val="225"/>
                </a:spcBef>
                <a:spcAft>
                  <a:spcPct val="0"/>
                </a:spcAft>
                <a:buFont typeface="Lucida Grande"/>
                <a:buChar char="-"/>
                <a:defRPr sz="1200">
                  <a:solidFill>
                    <a:schemeClr val="bg2"/>
                  </a:solidFill>
                  <a:latin typeface="Arial" panose="020B0604020202020204" pitchFamily="34" charset="0"/>
                  <a:cs typeface="Arial" panose="020B0604020202020204" pitchFamily="34" charset="0"/>
                </a:defRPr>
              </a:lvl6pPr>
              <a:lvl7pPr marL="1660525" indent="-225425" defTabSz="912813" eaLnBrk="0" fontAlgn="base" hangingPunct="0">
                <a:spcBef>
                  <a:spcPts val="225"/>
                </a:spcBef>
                <a:spcAft>
                  <a:spcPct val="0"/>
                </a:spcAft>
                <a:buFont typeface="Lucida Grande"/>
                <a:buChar char="-"/>
                <a:defRPr sz="1200">
                  <a:solidFill>
                    <a:schemeClr val="bg2"/>
                  </a:solidFill>
                  <a:latin typeface="Arial" panose="020B0604020202020204" pitchFamily="34" charset="0"/>
                  <a:cs typeface="Arial" panose="020B0604020202020204" pitchFamily="34" charset="0"/>
                </a:defRPr>
              </a:lvl7pPr>
              <a:lvl8pPr marL="2117725" indent="-225425" defTabSz="912813" eaLnBrk="0" fontAlgn="base" hangingPunct="0">
                <a:spcBef>
                  <a:spcPts val="225"/>
                </a:spcBef>
                <a:spcAft>
                  <a:spcPct val="0"/>
                </a:spcAft>
                <a:buFont typeface="Lucida Grande"/>
                <a:buChar char="-"/>
                <a:defRPr sz="1200">
                  <a:solidFill>
                    <a:schemeClr val="bg2"/>
                  </a:solidFill>
                  <a:latin typeface="Arial" panose="020B0604020202020204" pitchFamily="34" charset="0"/>
                  <a:cs typeface="Arial" panose="020B0604020202020204" pitchFamily="34" charset="0"/>
                </a:defRPr>
              </a:lvl8pPr>
              <a:lvl9pPr marL="2574925" indent="-225425" defTabSz="912813" eaLnBrk="0" fontAlgn="base" hangingPunct="0">
                <a:spcBef>
                  <a:spcPts val="225"/>
                </a:spcBef>
                <a:spcAft>
                  <a:spcPct val="0"/>
                </a:spcAft>
                <a:buFont typeface="Lucida Grande"/>
                <a:buChar char="-"/>
                <a:defRPr sz="1200">
                  <a:solidFill>
                    <a:schemeClr val="bg2"/>
                  </a:solidFill>
                  <a:latin typeface="Arial" panose="020B0604020202020204" pitchFamily="34" charset="0"/>
                  <a:cs typeface="Arial" panose="020B0604020202020204" pitchFamily="34" charset="0"/>
                </a:defRPr>
              </a:lvl9pPr>
            </a:lstStyle>
            <a:p>
              <a:pPr algn="ctr" defTabSz="1217054">
                <a:spcBef>
                  <a:spcPts val="0"/>
                </a:spcBef>
              </a:pPr>
              <a:r>
                <a:rPr lang="en-US" altLang="en-US" sz="2667" b="1" dirty="0">
                  <a:solidFill>
                    <a:srgbClr val="75787B"/>
                  </a:solidFill>
                  <a:latin typeface="Arial"/>
                </a:rPr>
                <a:t>+</a:t>
              </a:r>
              <a:endParaRPr lang="en-US" altLang="en-US" sz="2667" dirty="0">
                <a:solidFill>
                  <a:srgbClr val="75787B"/>
                </a:solidFill>
                <a:latin typeface="Arial"/>
              </a:endParaRPr>
            </a:p>
          </p:txBody>
        </p:sp>
        <p:sp>
          <p:nvSpPr>
            <p:cNvPr id="70" name="Content Placeholder 6">
              <a:extLst>
                <a:ext uri="{FF2B5EF4-FFF2-40B4-BE49-F238E27FC236}">
                  <a16:creationId xmlns:a16="http://schemas.microsoft.com/office/drawing/2014/main" id="{3444C29A-ED71-49B6-8DB1-FE3644DA84ED}"/>
                </a:ext>
              </a:extLst>
            </p:cNvPr>
            <p:cNvSpPr txBox="1">
              <a:spLocks/>
            </p:cNvSpPr>
            <p:nvPr/>
          </p:nvSpPr>
          <p:spPr bwMode="auto">
            <a:xfrm>
              <a:off x="5754454" y="2542721"/>
              <a:ext cx="182880" cy="18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oAutofit/>
            </a:bodyPr>
            <a:lstStyle>
              <a:lvl1pPr defTabSz="912813">
                <a:spcBef>
                  <a:spcPts val="900"/>
                </a:spcBef>
                <a:defRPr sz="1500">
                  <a:solidFill>
                    <a:schemeClr val="bg2"/>
                  </a:solidFill>
                  <a:latin typeface="Arial" panose="020B0604020202020204" pitchFamily="34" charset="0"/>
                  <a:cs typeface="Arial" panose="020B0604020202020204" pitchFamily="34" charset="0"/>
                </a:defRPr>
              </a:lvl1pPr>
              <a:lvl2pPr marL="173038" indent="-166688" defTabSz="912813">
                <a:spcBef>
                  <a:spcPts val="450"/>
                </a:spcBef>
                <a:buFont typeface="Arial" panose="020B0604020202020204" pitchFamily="34" charset="0"/>
                <a:buChar char="•"/>
                <a:defRPr sz="1300">
                  <a:solidFill>
                    <a:schemeClr val="bg2"/>
                  </a:solidFill>
                  <a:latin typeface="Arial" panose="020B0604020202020204" pitchFamily="34" charset="0"/>
                  <a:cs typeface="Arial" panose="020B0604020202020204" pitchFamily="34" charset="0"/>
                </a:defRPr>
              </a:lvl2pPr>
              <a:lvl3pPr marL="401638" indent="-227013" defTabSz="912813">
                <a:spcBef>
                  <a:spcPts val="225"/>
                </a:spcBef>
                <a:buFont typeface="Lucida Grande"/>
                <a:buChar char="-"/>
                <a:defRPr sz="1200">
                  <a:solidFill>
                    <a:schemeClr val="bg2"/>
                  </a:solidFill>
                  <a:latin typeface="Arial" panose="020B0604020202020204" pitchFamily="34" charset="0"/>
                  <a:cs typeface="Arial" panose="020B0604020202020204" pitchFamily="34" charset="0"/>
                </a:defRPr>
              </a:lvl3pPr>
              <a:lvl4pPr marL="569913" indent="-174625" defTabSz="912813">
                <a:spcBef>
                  <a:spcPts val="225"/>
                </a:spcBef>
                <a:buFont typeface="Arial" panose="020B0604020202020204" pitchFamily="34" charset="0"/>
                <a:buChar char="•"/>
                <a:defRPr sz="1200">
                  <a:solidFill>
                    <a:schemeClr val="bg2"/>
                  </a:solidFill>
                  <a:latin typeface="Arial" panose="020B0604020202020204" pitchFamily="34" charset="0"/>
                  <a:cs typeface="Arial" panose="020B0604020202020204" pitchFamily="34" charset="0"/>
                </a:defRPr>
              </a:lvl4pPr>
              <a:lvl5pPr marL="746125" indent="-225425" defTabSz="912813">
                <a:spcBef>
                  <a:spcPts val="225"/>
                </a:spcBef>
                <a:buFont typeface="Lucida Grande"/>
                <a:buChar char="-"/>
                <a:defRPr sz="1200">
                  <a:solidFill>
                    <a:schemeClr val="bg2"/>
                  </a:solidFill>
                  <a:latin typeface="Arial" panose="020B0604020202020204" pitchFamily="34" charset="0"/>
                  <a:cs typeface="Arial" panose="020B0604020202020204" pitchFamily="34" charset="0"/>
                </a:defRPr>
              </a:lvl5pPr>
              <a:lvl6pPr marL="1203325" indent="-225425" defTabSz="912813" eaLnBrk="0" fontAlgn="base" hangingPunct="0">
                <a:spcBef>
                  <a:spcPts val="225"/>
                </a:spcBef>
                <a:spcAft>
                  <a:spcPct val="0"/>
                </a:spcAft>
                <a:buFont typeface="Lucida Grande"/>
                <a:buChar char="-"/>
                <a:defRPr sz="1200">
                  <a:solidFill>
                    <a:schemeClr val="bg2"/>
                  </a:solidFill>
                  <a:latin typeface="Arial" panose="020B0604020202020204" pitchFamily="34" charset="0"/>
                  <a:cs typeface="Arial" panose="020B0604020202020204" pitchFamily="34" charset="0"/>
                </a:defRPr>
              </a:lvl6pPr>
              <a:lvl7pPr marL="1660525" indent="-225425" defTabSz="912813" eaLnBrk="0" fontAlgn="base" hangingPunct="0">
                <a:spcBef>
                  <a:spcPts val="225"/>
                </a:spcBef>
                <a:spcAft>
                  <a:spcPct val="0"/>
                </a:spcAft>
                <a:buFont typeface="Lucida Grande"/>
                <a:buChar char="-"/>
                <a:defRPr sz="1200">
                  <a:solidFill>
                    <a:schemeClr val="bg2"/>
                  </a:solidFill>
                  <a:latin typeface="Arial" panose="020B0604020202020204" pitchFamily="34" charset="0"/>
                  <a:cs typeface="Arial" panose="020B0604020202020204" pitchFamily="34" charset="0"/>
                </a:defRPr>
              </a:lvl7pPr>
              <a:lvl8pPr marL="2117725" indent="-225425" defTabSz="912813" eaLnBrk="0" fontAlgn="base" hangingPunct="0">
                <a:spcBef>
                  <a:spcPts val="225"/>
                </a:spcBef>
                <a:spcAft>
                  <a:spcPct val="0"/>
                </a:spcAft>
                <a:buFont typeface="Lucida Grande"/>
                <a:buChar char="-"/>
                <a:defRPr sz="1200">
                  <a:solidFill>
                    <a:schemeClr val="bg2"/>
                  </a:solidFill>
                  <a:latin typeface="Arial" panose="020B0604020202020204" pitchFamily="34" charset="0"/>
                  <a:cs typeface="Arial" panose="020B0604020202020204" pitchFamily="34" charset="0"/>
                </a:defRPr>
              </a:lvl8pPr>
              <a:lvl9pPr marL="2574925" indent="-225425" defTabSz="912813" eaLnBrk="0" fontAlgn="base" hangingPunct="0">
                <a:spcBef>
                  <a:spcPts val="225"/>
                </a:spcBef>
                <a:spcAft>
                  <a:spcPct val="0"/>
                </a:spcAft>
                <a:buFont typeface="Lucida Grande"/>
                <a:buChar char="-"/>
                <a:defRPr sz="1200">
                  <a:solidFill>
                    <a:schemeClr val="bg2"/>
                  </a:solidFill>
                  <a:latin typeface="Arial" panose="020B0604020202020204" pitchFamily="34" charset="0"/>
                  <a:cs typeface="Arial" panose="020B0604020202020204" pitchFamily="34" charset="0"/>
                </a:defRPr>
              </a:lvl9pPr>
            </a:lstStyle>
            <a:p>
              <a:pPr algn="ctr" defTabSz="1217054">
                <a:spcBef>
                  <a:spcPts val="0"/>
                </a:spcBef>
              </a:pPr>
              <a:r>
                <a:rPr lang="en-US" altLang="en-US" sz="2667" b="1" dirty="0">
                  <a:solidFill>
                    <a:srgbClr val="75787B"/>
                  </a:solidFill>
                  <a:latin typeface="Arial"/>
                </a:rPr>
                <a:t>+</a:t>
              </a:r>
              <a:endParaRPr lang="en-US" altLang="en-US" sz="2667" dirty="0">
                <a:solidFill>
                  <a:srgbClr val="75787B"/>
                </a:solidFill>
                <a:latin typeface="Arial"/>
              </a:endParaRPr>
            </a:p>
          </p:txBody>
        </p:sp>
        <p:pic>
          <p:nvPicPr>
            <p:cNvPr id="46" name="Graphic 18">
              <a:extLst>
                <a:ext uri="{FF2B5EF4-FFF2-40B4-BE49-F238E27FC236}">
                  <a16:creationId xmlns:a16="http://schemas.microsoft.com/office/drawing/2014/main" id="{F399591F-920C-462D-B50E-4C27E96C9DE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692753" y="2459765"/>
              <a:ext cx="457200" cy="348793"/>
            </a:xfrm>
            <a:prstGeom prst="rect">
              <a:avLst/>
            </a:prstGeom>
          </p:spPr>
        </p:pic>
      </p:grpSp>
      <p:grpSp>
        <p:nvGrpSpPr>
          <p:cNvPr id="6" name="Group 5">
            <a:extLst>
              <a:ext uri="{FF2B5EF4-FFF2-40B4-BE49-F238E27FC236}">
                <a16:creationId xmlns:a16="http://schemas.microsoft.com/office/drawing/2014/main" id="{D73BB94E-D914-4E70-84B7-D6B8A7BAB629}"/>
              </a:ext>
            </a:extLst>
          </p:cNvPr>
          <p:cNvGrpSpPr/>
          <p:nvPr/>
        </p:nvGrpSpPr>
        <p:grpSpPr>
          <a:xfrm>
            <a:off x="8648788" y="3180880"/>
            <a:ext cx="2743427" cy="609600"/>
            <a:chOff x="6443915" y="2385660"/>
            <a:chExt cx="2057570" cy="457200"/>
          </a:xfrm>
        </p:grpSpPr>
        <p:pic>
          <p:nvPicPr>
            <p:cNvPr id="48" name="Graphic 21">
              <a:extLst>
                <a:ext uri="{FF2B5EF4-FFF2-40B4-BE49-F238E27FC236}">
                  <a16:creationId xmlns:a16="http://schemas.microsoft.com/office/drawing/2014/main" id="{0C4B6ABF-1AA3-4605-9335-E5BCC6DF98C4}"/>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232822" y="2385660"/>
              <a:ext cx="268663" cy="457200"/>
            </a:xfrm>
            <a:prstGeom prst="rect">
              <a:avLst/>
            </a:prstGeom>
          </p:spPr>
        </p:pic>
        <p:pic>
          <p:nvPicPr>
            <p:cNvPr id="49" name="Graphic 45">
              <a:extLst>
                <a:ext uri="{FF2B5EF4-FFF2-40B4-BE49-F238E27FC236}">
                  <a16:creationId xmlns:a16="http://schemas.microsoft.com/office/drawing/2014/main" id="{94227F33-ED67-4565-9252-CB18533C9B38}"/>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673180" y="2392518"/>
              <a:ext cx="365760" cy="443484"/>
            </a:xfrm>
            <a:prstGeom prst="rect">
              <a:avLst/>
            </a:prstGeom>
          </p:spPr>
        </p:pic>
        <p:sp>
          <p:nvSpPr>
            <p:cNvPr id="50" name="Content Placeholder 6">
              <a:extLst>
                <a:ext uri="{FF2B5EF4-FFF2-40B4-BE49-F238E27FC236}">
                  <a16:creationId xmlns:a16="http://schemas.microsoft.com/office/drawing/2014/main" id="{E4127AB0-203F-4207-854D-36D8EDBE5D85}"/>
                </a:ext>
              </a:extLst>
            </p:cNvPr>
            <p:cNvSpPr txBox="1">
              <a:spLocks/>
            </p:cNvSpPr>
            <p:nvPr/>
          </p:nvSpPr>
          <p:spPr bwMode="auto">
            <a:xfrm>
              <a:off x="7475071" y="2522820"/>
              <a:ext cx="182880" cy="18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oAutofit/>
            </a:bodyPr>
            <a:lstStyle>
              <a:lvl1pPr defTabSz="912813">
                <a:spcBef>
                  <a:spcPts val="900"/>
                </a:spcBef>
                <a:defRPr sz="1500">
                  <a:solidFill>
                    <a:schemeClr val="bg2"/>
                  </a:solidFill>
                  <a:latin typeface="Arial" panose="020B0604020202020204" pitchFamily="34" charset="0"/>
                  <a:cs typeface="Arial" panose="020B0604020202020204" pitchFamily="34" charset="0"/>
                </a:defRPr>
              </a:lvl1pPr>
              <a:lvl2pPr marL="173038" indent="-166688" defTabSz="912813">
                <a:spcBef>
                  <a:spcPts val="450"/>
                </a:spcBef>
                <a:buFont typeface="Arial" panose="020B0604020202020204" pitchFamily="34" charset="0"/>
                <a:buChar char="•"/>
                <a:defRPr sz="1300">
                  <a:solidFill>
                    <a:schemeClr val="bg2"/>
                  </a:solidFill>
                  <a:latin typeface="Arial" panose="020B0604020202020204" pitchFamily="34" charset="0"/>
                  <a:cs typeface="Arial" panose="020B0604020202020204" pitchFamily="34" charset="0"/>
                </a:defRPr>
              </a:lvl2pPr>
              <a:lvl3pPr marL="401638" indent="-227013" defTabSz="912813">
                <a:spcBef>
                  <a:spcPts val="225"/>
                </a:spcBef>
                <a:buFont typeface="Lucida Grande"/>
                <a:buChar char="-"/>
                <a:defRPr sz="1200">
                  <a:solidFill>
                    <a:schemeClr val="bg2"/>
                  </a:solidFill>
                  <a:latin typeface="Arial" panose="020B0604020202020204" pitchFamily="34" charset="0"/>
                  <a:cs typeface="Arial" panose="020B0604020202020204" pitchFamily="34" charset="0"/>
                </a:defRPr>
              </a:lvl3pPr>
              <a:lvl4pPr marL="569913" indent="-174625" defTabSz="912813">
                <a:spcBef>
                  <a:spcPts val="225"/>
                </a:spcBef>
                <a:buFont typeface="Arial" panose="020B0604020202020204" pitchFamily="34" charset="0"/>
                <a:buChar char="•"/>
                <a:defRPr sz="1200">
                  <a:solidFill>
                    <a:schemeClr val="bg2"/>
                  </a:solidFill>
                  <a:latin typeface="Arial" panose="020B0604020202020204" pitchFamily="34" charset="0"/>
                  <a:cs typeface="Arial" panose="020B0604020202020204" pitchFamily="34" charset="0"/>
                </a:defRPr>
              </a:lvl4pPr>
              <a:lvl5pPr marL="746125" indent="-225425" defTabSz="912813">
                <a:spcBef>
                  <a:spcPts val="225"/>
                </a:spcBef>
                <a:buFont typeface="Lucida Grande"/>
                <a:buChar char="-"/>
                <a:defRPr sz="1200">
                  <a:solidFill>
                    <a:schemeClr val="bg2"/>
                  </a:solidFill>
                  <a:latin typeface="Arial" panose="020B0604020202020204" pitchFamily="34" charset="0"/>
                  <a:cs typeface="Arial" panose="020B0604020202020204" pitchFamily="34" charset="0"/>
                </a:defRPr>
              </a:lvl5pPr>
              <a:lvl6pPr marL="1203325" indent="-225425" defTabSz="912813" eaLnBrk="0" fontAlgn="base" hangingPunct="0">
                <a:spcBef>
                  <a:spcPts val="225"/>
                </a:spcBef>
                <a:spcAft>
                  <a:spcPct val="0"/>
                </a:spcAft>
                <a:buFont typeface="Lucida Grande"/>
                <a:buChar char="-"/>
                <a:defRPr sz="1200">
                  <a:solidFill>
                    <a:schemeClr val="bg2"/>
                  </a:solidFill>
                  <a:latin typeface="Arial" panose="020B0604020202020204" pitchFamily="34" charset="0"/>
                  <a:cs typeface="Arial" panose="020B0604020202020204" pitchFamily="34" charset="0"/>
                </a:defRPr>
              </a:lvl6pPr>
              <a:lvl7pPr marL="1660525" indent="-225425" defTabSz="912813" eaLnBrk="0" fontAlgn="base" hangingPunct="0">
                <a:spcBef>
                  <a:spcPts val="225"/>
                </a:spcBef>
                <a:spcAft>
                  <a:spcPct val="0"/>
                </a:spcAft>
                <a:buFont typeface="Lucida Grande"/>
                <a:buChar char="-"/>
                <a:defRPr sz="1200">
                  <a:solidFill>
                    <a:schemeClr val="bg2"/>
                  </a:solidFill>
                  <a:latin typeface="Arial" panose="020B0604020202020204" pitchFamily="34" charset="0"/>
                  <a:cs typeface="Arial" panose="020B0604020202020204" pitchFamily="34" charset="0"/>
                </a:defRPr>
              </a:lvl7pPr>
              <a:lvl8pPr marL="2117725" indent="-225425" defTabSz="912813" eaLnBrk="0" fontAlgn="base" hangingPunct="0">
                <a:spcBef>
                  <a:spcPts val="225"/>
                </a:spcBef>
                <a:spcAft>
                  <a:spcPct val="0"/>
                </a:spcAft>
                <a:buFont typeface="Lucida Grande"/>
                <a:buChar char="-"/>
                <a:defRPr sz="1200">
                  <a:solidFill>
                    <a:schemeClr val="bg2"/>
                  </a:solidFill>
                  <a:latin typeface="Arial" panose="020B0604020202020204" pitchFamily="34" charset="0"/>
                  <a:cs typeface="Arial" panose="020B0604020202020204" pitchFamily="34" charset="0"/>
                </a:defRPr>
              </a:lvl8pPr>
              <a:lvl9pPr marL="2574925" indent="-225425" defTabSz="912813" eaLnBrk="0" fontAlgn="base" hangingPunct="0">
                <a:spcBef>
                  <a:spcPts val="225"/>
                </a:spcBef>
                <a:spcAft>
                  <a:spcPct val="0"/>
                </a:spcAft>
                <a:buFont typeface="Lucida Grande"/>
                <a:buChar char="-"/>
                <a:defRPr sz="1200">
                  <a:solidFill>
                    <a:schemeClr val="bg2"/>
                  </a:solidFill>
                  <a:latin typeface="Arial" panose="020B0604020202020204" pitchFamily="34" charset="0"/>
                  <a:cs typeface="Arial" panose="020B0604020202020204" pitchFamily="34" charset="0"/>
                </a:defRPr>
              </a:lvl9pPr>
            </a:lstStyle>
            <a:p>
              <a:pPr algn="ctr" defTabSz="1217054">
                <a:spcBef>
                  <a:spcPts val="0"/>
                </a:spcBef>
              </a:pPr>
              <a:r>
                <a:rPr lang="en-US" altLang="en-US" sz="2667" b="1" dirty="0">
                  <a:solidFill>
                    <a:srgbClr val="75787B"/>
                  </a:solidFill>
                  <a:latin typeface="Arial"/>
                </a:rPr>
                <a:t>+</a:t>
              </a:r>
              <a:endParaRPr lang="en-US" altLang="en-US" sz="2667" dirty="0">
                <a:solidFill>
                  <a:srgbClr val="75787B"/>
                </a:solidFill>
                <a:latin typeface="Arial"/>
              </a:endParaRPr>
            </a:p>
          </p:txBody>
        </p:sp>
        <p:sp>
          <p:nvSpPr>
            <p:cNvPr id="51" name="Content Placeholder 6">
              <a:extLst>
                <a:ext uri="{FF2B5EF4-FFF2-40B4-BE49-F238E27FC236}">
                  <a16:creationId xmlns:a16="http://schemas.microsoft.com/office/drawing/2014/main" id="{C9BD739C-B1FF-4F6D-B674-8C5F700A269C}"/>
                </a:ext>
              </a:extLst>
            </p:cNvPr>
            <p:cNvSpPr txBox="1">
              <a:spLocks/>
            </p:cNvSpPr>
            <p:nvPr/>
          </p:nvSpPr>
          <p:spPr bwMode="auto">
            <a:xfrm>
              <a:off x="8038940" y="2522820"/>
              <a:ext cx="182880" cy="18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oAutofit/>
            </a:bodyPr>
            <a:lstStyle>
              <a:lvl1pPr defTabSz="912813">
                <a:spcBef>
                  <a:spcPts val="900"/>
                </a:spcBef>
                <a:defRPr sz="1500">
                  <a:solidFill>
                    <a:schemeClr val="bg2"/>
                  </a:solidFill>
                  <a:latin typeface="Arial" panose="020B0604020202020204" pitchFamily="34" charset="0"/>
                  <a:cs typeface="Arial" panose="020B0604020202020204" pitchFamily="34" charset="0"/>
                </a:defRPr>
              </a:lvl1pPr>
              <a:lvl2pPr marL="173038" indent="-166688" defTabSz="912813">
                <a:spcBef>
                  <a:spcPts val="450"/>
                </a:spcBef>
                <a:buFont typeface="Arial" panose="020B0604020202020204" pitchFamily="34" charset="0"/>
                <a:buChar char="•"/>
                <a:defRPr sz="1300">
                  <a:solidFill>
                    <a:schemeClr val="bg2"/>
                  </a:solidFill>
                  <a:latin typeface="Arial" panose="020B0604020202020204" pitchFamily="34" charset="0"/>
                  <a:cs typeface="Arial" panose="020B0604020202020204" pitchFamily="34" charset="0"/>
                </a:defRPr>
              </a:lvl2pPr>
              <a:lvl3pPr marL="401638" indent="-227013" defTabSz="912813">
                <a:spcBef>
                  <a:spcPts val="225"/>
                </a:spcBef>
                <a:buFont typeface="Lucida Grande"/>
                <a:buChar char="-"/>
                <a:defRPr sz="1200">
                  <a:solidFill>
                    <a:schemeClr val="bg2"/>
                  </a:solidFill>
                  <a:latin typeface="Arial" panose="020B0604020202020204" pitchFamily="34" charset="0"/>
                  <a:cs typeface="Arial" panose="020B0604020202020204" pitchFamily="34" charset="0"/>
                </a:defRPr>
              </a:lvl3pPr>
              <a:lvl4pPr marL="569913" indent="-174625" defTabSz="912813">
                <a:spcBef>
                  <a:spcPts val="225"/>
                </a:spcBef>
                <a:buFont typeface="Arial" panose="020B0604020202020204" pitchFamily="34" charset="0"/>
                <a:buChar char="•"/>
                <a:defRPr sz="1200">
                  <a:solidFill>
                    <a:schemeClr val="bg2"/>
                  </a:solidFill>
                  <a:latin typeface="Arial" panose="020B0604020202020204" pitchFamily="34" charset="0"/>
                  <a:cs typeface="Arial" panose="020B0604020202020204" pitchFamily="34" charset="0"/>
                </a:defRPr>
              </a:lvl4pPr>
              <a:lvl5pPr marL="746125" indent="-225425" defTabSz="912813">
                <a:spcBef>
                  <a:spcPts val="225"/>
                </a:spcBef>
                <a:buFont typeface="Lucida Grande"/>
                <a:buChar char="-"/>
                <a:defRPr sz="1200">
                  <a:solidFill>
                    <a:schemeClr val="bg2"/>
                  </a:solidFill>
                  <a:latin typeface="Arial" panose="020B0604020202020204" pitchFamily="34" charset="0"/>
                  <a:cs typeface="Arial" panose="020B0604020202020204" pitchFamily="34" charset="0"/>
                </a:defRPr>
              </a:lvl5pPr>
              <a:lvl6pPr marL="1203325" indent="-225425" defTabSz="912813" eaLnBrk="0" fontAlgn="base" hangingPunct="0">
                <a:spcBef>
                  <a:spcPts val="225"/>
                </a:spcBef>
                <a:spcAft>
                  <a:spcPct val="0"/>
                </a:spcAft>
                <a:buFont typeface="Lucida Grande"/>
                <a:buChar char="-"/>
                <a:defRPr sz="1200">
                  <a:solidFill>
                    <a:schemeClr val="bg2"/>
                  </a:solidFill>
                  <a:latin typeface="Arial" panose="020B0604020202020204" pitchFamily="34" charset="0"/>
                  <a:cs typeface="Arial" panose="020B0604020202020204" pitchFamily="34" charset="0"/>
                </a:defRPr>
              </a:lvl6pPr>
              <a:lvl7pPr marL="1660525" indent="-225425" defTabSz="912813" eaLnBrk="0" fontAlgn="base" hangingPunct="0">
                <a:spcBef>
                  <a:spcPts val="225"/>
                </a:spcBef>
                <a:spcAft>
                  <a:spcPct val="0"/>
                </a:spcAft>
                <a:buFont typeface="Lucida Grande"/>
                <a:buChar char="-"/>
                <a:defRPr sz="1200">
                  <a:solidFill>
                    <a:schemeClr val="bg2"/>
                  </a:solidFill>
                  <a:latin typeface="Arial" panose="020B0604020202020204" pitchFamily="34" charset="0"/>
                  <a:cs typeface="Arial" panose="020B0604020202020204" pitchFamily="34" charset="0"/>
                </a:defRPr>
              </a:lvl7pPr>
              <a:lvl8pPr marL="2117725" indent="-225425" defTabSz="912813" eaLnBrk="0" fontAlgn="base" hangingPunct="0">
                <a:spcBef>
                  <a:spcPts val="225"/>
                </a:spcBef>
                <a:spcAft>
                  <a:spcPct val="0"/>
                </a:spcAft>
                <a:buFont typeface="Lucida Grande"/>
                <a:buChar char="-"/>
                <a:defRPr sz="1200">
                  <a:solidFill>
                    <a:schemeClr val="bg2"/>
                  </a:solidFill>
                  <a:latin typeface="Arial" panose="020B0604020202020204" pitchFamily="34" charset="0"/>
                  <a:cs typeface="Arial" panose="020B0604020202020204" pitchFamily="34" charset="0"/>
                </a:defRPr>
              </a:lvl8pPr>
              <a:lvl9pPr marL="2574925" indent="-225425" defTabSz="912813" eaLnBrk="0" fontAlgn="base" hangingPunct="0">
                <a:spcBef>
                  <a:spcPts val="225"/>
                </a:spcBef>
                <a:spcAft>
                  <a:spcPct val="0"/>
                </a:spcAft>
                <a:buFont typeface="Lucida Grande"/>
                <a:buChar char="-"/>
                <a:defRPr sz="1200">
                  <a:solidFill>
                    <a:schemeClr val="bg2"/>
                  </a:solidFill>
                  <a:latin typeface="Arial" panose="020B0604020202020204" pitchFamily="34" charset="0"/>
                  <a:cs typeface="Arial" panose="020B0604020202020204" pitchFamily="34" charset="0"/>
                </a:defRPr>
              </a:lvl9pPr>
            </a:lstStyle>
            <a:p>
              <a:pPr algn="ctr" defTabSz="1217054">
                <a:spcBef>
                  <a:spcPts val="0"/>
                </a:spcBef>
              </a:pPr>
              <a:r>
                <a:rPr lang="en-US" altLang="en-US" sz="2667" b="1" dirty="0">
                  <a:solidFill>
                    <a:srgbClr val="75787B"/>
                  </a:solidFill>
                  <a:latin typeface="Arial"/>
                </a:rPr>
                <a:t>+</a:t>
              </a:r>
              <a:endParaRPr lang="en-US" altLang="en-US" sz="2667" dirty="0">
                <a:solidFill>
                  <a:srgbClr val="75787B"/>
                </a:solidFill>
                <a:latin typeface="Arial"/>
              </a:endParaRPr>
            </a:p>
          </p:txBody>
        </p:sp>
        <p:pic>
          <p:nvPicPr>
            <p:cNvPr id="55" name="Graphic 23">
              <a:extLst>
                <a:ext uri="{FF2B5EF4-FFF2-40B4-BE49-F238E27FC236}">
                  <a16:creationId xmlns:a16="http://schemas.microsoft.com/office/drawing/2014/main" id="{0029EDBA-31EE-4E00-8BCF-B5B9AB6015F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078407" y="2511613"/>
              <a:ext cx="365760" cy="245097"/>
            </a:xfrm>
            <a:prstGeom prst="rect">
              <a:avLst/>
            </a:prstGeom>
          </p:spPr>
        </p:pic>
        <p:pic>
          <p:nvPicPr>
            <p:cNvPr id="65" name="Graphic 19">
              <a:extLst>
                <a:ext uri="{FF2B5EF4-FFF2-40B4-BE49-F238E27FC236}">
                  <a16:creationId xmlns:a16="http://schemas.microsoft.com/office/drawing/2014/main" id="{78307465-E987-4EE0-859D-C079C1F2BE4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443915" y="2425463"/>
              <a:ext cx="365760" cy="417397"/>
            </a:xfrm>
            <a:prstGeom prst="rect">
              <a:avLst/>
            </a:prstGeom>
          </p:spPr>
        </p:pic>
        <p:sp>
          <p:nvSpPr>
            <p:cNvPr id="71" name="Content Placeholder 6">
              <a:extLst>
                <a:ext uri="{FF2B5EF4-FFF2-40B4-BE49-F238E27FC236}">
                  <a16:creationId xmlns:a16="http://schemas.microsoft.com/office/drawing/2014/main" id="{3D1194CF-593F-4DA7-AA3D-96147CF98C16}"/>
                </a:ext>
              </a:extLst>
            </p:cNvPr>
            <p:cNvSpPr txBox="1">
              <a:spLocks/>
            </p:cNvSpPr>
            <p:nvPr/>
          </p:nvSpPr>
          <p:spPr bwMode="auto">
            <a:xfrm>
              <a:off x="6855808" y="2542721"/>
              <a:ext cx="182880" cy="18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oAutofit/>
            </a:bodyPr>
            <a:lstStyle>
              <a:lvl1pPr defTabSz="912813">
                <a:spcBef>
                  <a:spcPts val="900"/>
                </a:spcBef>
                <a:defRPr sz="1500">
                  <a:solidFill>
                    <a:schemeClr val="bg2"/>
                  </a:solidFill>
                  <a:latin typeface="Arial" panose="020B0604020202020204" pitchFamily="34" charset="0"/>
                  <a:cs typeface="Arial" panose="020B0604020202020204" pitchFamily="34" charset="0"/>
                </a:defRPr>
              </a:lvl1pPr>
              <a:lvl2pPr marL="173038" indent="-166688" defTabSz="912813">
                <a:spcBef>
                  <a:spcPts val="450"/>
                </a:spcBef>
                <a:buFont typeface="Arial" panose="020B0604020202020204" pitchFamily="34" charset="0"/>
                <a:buChar char="•"/>
                <a:defRPr sz="1300">
                  <a:solidFill>
                    <a:schemeClr val="bg2"/>
                  </a:solidFill>
                  <a:latin typeface="Arial" panose="020B0604020202020204" pitchFamily="34" charset="0"/>
                  <a:cs typeface="Arial" panose="020B0604020202020204" pitchFamily="34" charset="0"/>
                </a:defRPr>
              </a:lvl2pPr>
              <a:lvl3pPr marL="401638" indent="-227013" defTabSz="912813">
                <a:spcBef>
                  <a:spcPts val="225"/>
                </a:spcBef>
                <a:buFont typeface="Lucida Grande"/>
                <a:buChar char="-"/>
                <a:defRPr sz="1200">
                  <a:solidFill>
                    <a:schemeClr val="bg2"/>
                  </a:solidFill>
                  <a:latin typeface="Arial" panose="020B0604020202020204" pitchFamily="34" charset="0"/>
                  <a:cs typeface="Arial" panose="020B0604020202020204" pitchFamily="34" charset="0"/>
                </a:defRPr>
              </a:lvl3pPr>
              <a:lvl4pPr marL="569913" indent="-174625" defTabSz="912813">
                <a:spcBef>
                  <a:spcPts val="225"/>
                </a:spcBef>
                <a:buFont typeface="Arial" panose="020B0604020202020204" pitchFamily="34" charset="0"/>
                <a:buChar char="•"/>
                <a:defRPr sz="1200">
                  <a:solidFill>
                    <a:schemeClr val="bg2"/>
                  </a:solidFill>
                  <a:latin typeface="Arial" panose="020B0604020202020204" pitchFamily="34" charset="0"/>
                  <a:cs typeface="Arial" panose="020B0604020202020204" pitchFamily="34" charset="0"/>
                </a:defRPr>
              </a:lvl4pPr>
              <a:lvl5pPr marL="746125" indent="-225425" defTabSz="912813">
                <a:spcBef>
                  <a:spcPts val="225"/>
                </a:spcBef>
                <a:buFont typeface="Lucida Grande"/>
                <a:buChar char="-"/>
                <a:defRPr sz="1200">
                  <a:solidFill>
                    <a:schemeClr val="bg2"/>
                  </a:solidFill>
                  <a:latin typeface="Arial" panose="020B0604020202020204" pitchFamily="34" charset="0"/>
                  <a:cs typeface="Arial" panose="020B0604020202020204" pitchFamily="34" charset="0"/>
                </a:defRPr>
              </a:lvl5pPr>
              <a:lvl6pPr marL="1203325" indent="-225425" defTabSz="912813" eaLnBrk="0" fontAlgn="base" hangingPunct="0">
                <a:spcBef>
                  <a:spcPts val="225"/>
                </a:spcBef>
                <a:spcAft>
                  <a:spcPct val="0"/>
                </a:spcAft>
                <a:buFont typeface="Lucida Grande"/>
                <a:buChar char="-"/>
                <a:defRPr sz="1200">
                  <a:solidFill>
                    <a:schemeClr val="bg2"/>
                  </a:solidFill>
                  <a:latin typeface="Arial" panose="020B0604020202020204" pitchFamily="34" charset="0"/>
                  <a:cs typeface="Arial" panose="020B0604020202020204" pitchFamily="34" charset="0"/>
                </a:defRPr>
              </a:lvl6pPr>
              <a:lvl7pPr marL="1660525" indent="-225425" defTabSz="912813" eaLnBrk="0" fontAlgn="base" hangingPunct="0">
                <a:spcBef>
                  <a:spcPts val="225"/>
                </a:spcBef>
                <a:spcAft>
                  <a:spcPct val="0"/>
                </a:spcAft>
                <a:buFont typeface="Lucida Grande"/>
                <a:buChar char="-"/>
                <a:defRPr sz="1200">
                  <a:solidFill>
                    <a:schemeClr val="bg2"/>
                  </a:solidFill>
                  <a:latin typeface="Arial" panose="020B0604020202020204" pitchFamily="34" charset="0"/>
                  <a:cs typeface="Arial" panose="020B0604020202020204" pitchFamily="34" charset="0"/>
                </a:defRPr>
              </a:lvl7pPr>
              <a:lvl8pPr marL="2117725" indent="-225425" defTabSz="912813" eaLnBrk="0" fontAlgn="base" hangingPunct="0">
                <a:spcBef>
                  <a:spcPts val="225"/>
                </a:spcBef>
                <a:spcAft>
                  <a:spcPct val="0"/>
                </a:spcAft>
                <a:buFont typeface="Lucida Grande"/>
                <a:buChar char="-"/>
                <a:defRPr sz="1200">
                  <a:solidFill>
                    <a:schemeClr val="bg2"/>
                  </a:solidFill>
                  <a:latin typeface="Arial" panose="020B0604020202020204" pitchFamily="34" charset="0"/>
                  <a:cs typeface="Arial" panose="020B0604020202020204" pitchFamily="34" charset="0"/>
                </a:defRPr>
              </a:lvl8pPr>
              <a:lvl9pPr marL="2574925" indent="-225425" defTabSz="912813" eaLnBrk="0" fontAlgn="base" hangingPunct="0">
                <a:spcBef>
                  <a:spcPts val="225"/>
                </a:spcBef>
                <a:spcAft>
                  <a:spcPct val="0"/>
                </a:spcAft>
                <a:buFont typeface="Lucida Grande"/>
                <a:buChar char="-"/>
                <a:defRPr sz="1200">
                  <a:solidFill>
                    <a:schemeClr val="bg2"/>
                  </a:solidFill>
                  <a:latin typeface="Arial" panose="020B0604020202020204" pitchFamily="34" charset="0"/>
                  <a:cs typeface="Arial" panose="020B0604020202020204" pitchFamily="34" charset="0"/>
                </a:defRPr>
              </a:lvl9pPr>
            </a:lstStyle>
            <a:p>
              <a:pPr algn="ctr" defTabSz="1217054">
                <a:spcBef>
                  <a:spcPts val="0"/>
                </a:spcBef>
              </a:pPr>
              <a:r>
                <a:rPr lang="en-US" altLang="en-US" sz="2667" b="1" dirty="0">
                  <a:solidFill>
                    <a:srgbClr val="75787B"/>
                  </a:solidFill>
                  <a:latin typeface="Arial"/>
                </a:rPr>
                <a:t>+</a:t>
              </a:r>
              <a:endParaRPr lang="en-US" altLang="en-US" sz="2667" dirty="0">
                <a:solidFill>
                  <a:srgbClr val="75787B"/>
                </a:solidFill>
                <a:latin typeface="Arial"/>
              </a:endParaRPr>
            </a:p>
          </p:txBody>
        </p:sp>
      </p:grpSp>
    </p:spTree>
    <p:extLst>
      <p:ext uri="{BB962C8B-B14F-4D97-AF65-F5344CB8AC3E}">
        <p14:creationId xmlns:p14="http://schemas.microsoft.com/office/powerpoint/2010/main" val="4787552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61DD0C9-D1AA-4482-BB46-8F612051A117}"/>
              </a:ext>
            </a:extLst>
          </p:cNvPr>
          <p:cNvSpPr/>
          <p:nvPr/>
        </p:nvSpPr>
        <p:spPr>
          <a:xfrm>
            <a:off x="469897" y="5114194"/>
            <a:ext cx="11252203" cy="1083407"/>
          </a:xfrm>
          <a:prstGeom prst="rect">
            <a:avLst/>
          </a:prstGeom>
          <a:solidFill>
            <a:schemeClr val="bg1">
              <a:lumMod val="95000"/>
            </a:schemeClr>
          </a:solidFill>
          <a:ln w="12700" cap="flat" cmpd="sng" algn="ctr">
            <a:noFill/>
            <a:prstDash val="solid"/>
            <a:miter lim="800000"/>
          </a:ln>
          <a:effectLst/>
        </p:spPr>
        <p:txBody>
          <a:bodyPr anchor="ctr"/>
          <a:lstStyle/>
          <a:p>
            <a:pPr algn="ctr" defTabSz="914530">
              <a:defRPr/>
            </a:pPr>
            <a:endParaRPr lang="en-US" sz="1900" kern="0">
              <a:solidFill>
                <a:srgbClr val="FFFFFF"/>
              </a:solidFill>
              <a:latin typeface="Arial"/>
            </a:endParaRPr>
          </a:p>
        </p:txBody>
      </p:sp>
      <p:sp>
        <p:nvSpPr>
          <p:cNvPr id="2" name="Title 1">
            <a:extLst>
              <a:ext uri="{FF2B5EF4-FFF2-40B4-BE49-F238E27FC236}">
                <a16:creationId xmlns:a16="http://schemas.microsoft.com/office/drawing/2014/main" id="{27139E6C-4322-4C20-A0D9-1D0EDC6E7E23}"/>
              </a:ext>
            </a:extLst>
          </p:cNvPr>
          <p:cNvSpPr>
            <a:spLocks noGrp="1"/>
          </p:cNvSpPr>
          <p:nvPr>
            <p:ph type="title"/>
          </p:nvPr>
        </p:nvSpPr>
        <p:spPr/>
        <p:txBody>
          <a:bodyPr/>
          <a:lstStyle/>
          <a:p>
            <a:r>
              <a:rPr lang="en-US" altLang="en-US" dirty="0"/>
              <a:t>Accelerating growth through a comprehensive broker block strategy</a:t>
            </a:r>
            <a:endParaRPr lang="en-US" dirty="0"/>
          </a:p>
        </p:txBody>
      </p:sp>
      <p:sp>
        <p:nvSpPr>
          <p:cNvPr id="3" name="Text Placeholder 2">
            <a:extLst>
              <a:ext uri="{FF2B5EF4-FFF2-40B4-BE49-F238E27FC236}">
                <a16:creationId xmlns:a16="http://schemas.microsoft.com/office/drawing/2014/main" id="{85BB0829-70F1-46F3-9EFE-5849947E9F1E}"/>
              </a:ext>
            </a:extLst>
          </p:cNvPr>
          <p:cNvSpPr>
            <a:spLocks noGrp="1"/>
          </p:cNvSpPr>
          <p:nvPr>
            <p:ph type="body" sz="quarter" idx="11"/>
          </p:nvPr>
        </p:nvSpPr>
        <p:spPr/>
        <p:txBody>
          <a:bodyPr/>
          <a:lstStyle/>
          <a:p>
            <a:r>
              <a:rPr lang="en-US" dirty="0"/>
              <a:t>Designated resources and operational model to assess, implement and service blocks of multi-customer business transactions. Block strategies could be explored if there is a valid basis for treating multiple employer groups as a block</a:t>
            </a:r>
          </a:p>
        </p:txBody>
      </p:sp>
      <p:sp>
        <p:nvSpPr>
          <p:cNvPr id="5" name="Rectangle 4">
            <a:hlinkClick r:id="rId3"/>
            <a:extLst>
              <a:ext uri="{FF2B5EF4-FFF2-40B4-BE49-F238E27FC236}">
                <a16:creationId xmlns:a16="http://schemas.microsoft.com/office/drawing/2014/main" id="{7A75E951-7EFA-431C-8EAF-49840BAEAC43}"/>
              </a:ext>
            </a:extLst>
          </p:cNvPr>
          <p:cNvSpPr>
            <a:spLocks noChangeAspect="1"/>
          </p:cNvSpPr>
          <p:nvPr/>
        </p:nvSpPr>
        <p:spPr>
          <a:xfrm>
            <a:off x="883921" y="4900078"/>
            <a:ext cx="10838179" cy="438151"/>
          </a:xfrm>
          <a:prstGeom prst="rect">
            <a:avLst/>
          </a:prstGeom>
          <a:solidFill>
            <a:schemeClr val="accent3"/>
          </a:solidFill>
        </p:spPr>
        <p:txBody>
          <a:bodyPr lIns="91464" tIns="91464" rIns="91464" bIns="91464"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pPr algn="ctr" defTabSz="609585">
              <a:buClr>
                <a:srgbClr val="FFFFFF"/>
              </a:buClr>
              <a:defRPr/>
            </a:pPr>
            <a:r>
              <a:rPr lang="en-US" altLang="en-US" sz="1600" b="1" dirty="0">
                <a:solidFill>
                  <a:srgbClr val="000000"/>
                </a:solidFill>
                <a:latin typeface="Arial"/>
                <a:cs typeface="Arial"/>
              </a:rPr>
              <a:t>POTENTIAL BENEFITS OF BUNDLING:</a:t>
            </a:r>
          </a:p>
        </p:txBody>
      </p:sp>
      <p:pic>
        <p:nvPicPr>
          <p:cNvPr id="7" name="Graphic 6">
            <a:extLst>
              <a:ext uri="{FF2B5EF4-FFF2-40B4-BE49-F238E27FC236}">
                <a16:creationId xmlns:a16="http://schemas.microsoft.com/office/drawing/2014/main" id="{627BDD0A-F21C-4A9A-8C82-39612F3A877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9900" y="4698450"/>
            <a:ext cx="841405" cy="841405"/>
          </a:xfrm>
          <a:prstGeom prst="rect">
            <a:avLst/>
          </a:prstGeom>
        </p:spPr>
      </p:pic>
      <p:sp>
        <p:nvSpPr>
          <p:cNvPr id="8" name="TextBox 7">
            <a:extLst>
              <a:ext uri="{FF2B5EF4-FFF2-40B4-BE49-F238E27FC236}">
                <a16:creationId xmlns:a16="http://schemas.microsoft.com/office/drawing/2014/main" id="{FF0A1E1F-5525-40EA-BFA5-1EC14900D483}"/>
              </a:ext>
            </a:extLst>
          </p:cNvPr>
          <p:cNvSpPr txBox="1"/>
          <p:nvPr/>
        </p:nvSpPr>
        <p:spPr>
          <a:xfrm>
            <a:off x="2171630" y="5369799"/>
            <a:ext cx="7702212" cy="1118576"/>
          </a:xfrm>
          <a:prstGeom prst="rect">
            <a:avLst/>
          </a:prstGeom>
          <a:noFill/>
        </p:spPr>
        <p:txBody>
          <a:bodyPr wrap="square" numCol="2" spcCol="91440">
            <a:spAutoFit/>
          </a:bodyPr>
          <a:lstStyle/>
          <a:p>
            <a:pPr marL="243834" indent="-243834" defTabSz="1219170">
              <a:spcAft>
                <a:spcPts val="400"/>
              </a:spcAft>
              <a:buFont typeface="Arial" panose="020B0604020202020204" pitchFamily="34" charset="0"/>
              <a:buChar char="•"/>
              <a:defRPr/>
            </a:pPr>
            <a:r>
              <a:rPr lang="en-US" sz="1067" dirty="0">
                <a:solidFill>
                  <a:srgbClr val="000000"/>
                </a:solidFill>
                <a:latin typeface="Arial"/>
              </a:rPr>
              <a:t>Evaluation and aggregation of multiple employer groups</a:t>
            </a:r>
          </a:p>
          <a:p>
            <a:pPr marL="243834" indent="-243834" defTabSz="1219170">
              <a:spcAft>
                <a:spcPts val="400"/>
              </a:spcAft>
              <a:buFont typeface="Arial" panose="020B0604020202020204" pitchFamily="34" charset="0"/>
              <a:buChar char="•"/>
              <a:defRPr/>
            </a:pPr>
            <a:r>
              <a:rPr lang="en-US" sz="1067" dirty="0">
                <a:solidFill>
                  <a:srgbClr val="000000"/>
                </a:solidFill>
                <a:latin typeface="Arial"/>
              </a:rPr>
              <a:t>Create industry verticals specific to your book of business</a:t>
            </a:r>
          </a:p>
          <a:p>
            <a:pPr marL="243834" indent="-243834" defTabSz="1219170">
              <a:spcAft>
                <a:spcPts val="400"/>
              </a:spcAft>
              <a:buFont typeface="Arial" panose="020B0604020202020204" pitchFamily="34" charset="0"/>
              <a:buChar char="•"/>
              <a:defRPr/>
            </a:pPr>
            <a:r>
              <a:rPr lang="en-US" sz="1067" dirty="0">
                <a:solidFill>
                  <a:srgbClr val="000000"/>
                </a:solidFill>
                <a:latin typeface="Arial"/>
              </a:rPr>
              <a:t>Dedicated resources with simplified and streamlined service model</a:t>
            </a:r>
          </a:p>
          <a:p>
            <a:pPr marL="243834" indent="-243834" defTabSz="1219170">
              <a:spcAft>
                <a:spcPts val="400"/>
              </a:spcAft>
              <a:buFont typeface="Arial" panose="020B0604020202020204" pitchFamily="34" charset="0"/>
              <a:buChar char="•"/>
              <a:defRPr/>
            </a:pPr>
            <a:endParaRPr lang="en-US" sz="1067" dirty="0">
              <a:solidFill>
                <a:srgbClr val="000000"/>
              </a:solidFill>
              <a:latin typeface="Arial"/>
            </a:endParaRPr>
          </a:p>
          <a:p>
            <a:pPr marL="243834" indent="-243834" defTabSz="1219170">
              <a:spcAft>
                <a:spcPts val="400"/>
              </a:spcAft>
              <a:buFont typeface="Arial" panose="020B0604020202020204" pitchFamily="34" charset="0"/>
              <a:buChar char="•"/>
              <a:defRPr/>
            </a:pPr>
            <a:r>
              <a:rPr lang="en-US" sz="1067" dirty="0">
                <a:solidFill>
                  <a:srgbClr val="000000"/>
                </a:solidFill>
                <a:latin typeface="Arial"/>
              </a:rPr>
              <a:t>Administrative efficiencies by consolidating your business with fewer carriers </a:t>
            </a:r>
          </a:p>
          <a:p>
            <a:pPr marL="243834" indent="-243834" defTabSz="1219170">
              <a:spcAft>
                <a:spcPts val="400"/>
              </a:spcAft>
              <a:buFont typeface="Arial" panose="020B0604020202020204" pitchFamily="34" charset="0"/>
              <a:buChar char="•"/>
              <a:defRPr/>
            </a:pPr>
            <a:r>
              <a:rPr lang="en-US" sz="1067" dirty="0">
                <a:solidFill>
                  <a:srgbClr val="000000"/>
                </a:solidFill>
                <a:latin typeface="Arial"/>
              </a:rPr>
              <a:t>Value-added services not typically accessible to all market segments</a:t>
            </a:r>
          </a:p>
        </p:txBody>
      </p:sp>
      <p:sp>
        <p:nvSpPr>
          <p:cNvPr id="10" name="Rectangle 9">
            <a:extLst>
              <a:ext uri="{FF2B5EF4-FFF2-40B4-BE49-F238E27FC236}">
                <a16:creationId xmlns:a16="http://schemas.microsoft.com/office/drawing/2014/main" id="{DD0D35AC-5551-42A8-A907-023F68B2AA3C}"/>
              </a:ext>
            </a:extLst>
          </p:cNvPr>
          <p:cNvSpPr/>
          <p:nvPr/>
        </p:nvSpPr>
        <p:spPr>
          <a:xfrm>
            <a:off x="469897" y="2924567"/>
            <a:ext cx="5486400" cy="1712923"/>
          </a:xfrm>
          <a:prstGeom prst="rect">
            <a:avLst/>
          </a:prstGeom>
          <a:solidFill>
            <a:schemeClr val="bg1">
              <a:lumMod val="95000"/>
            </a:schemeClr>
          </a:solidFill>
          <a:ln w="12700" cap="flat" cmpd="sng" algn="ctr">
            <a:noFill/>
            <a:prstDash val="solid"/>
            <a:miter lim="800000"/>
          </a:ln>
          <a:effectLst/>
        </p:spPr>
        <p:txBody>
          <a:bodyPr anchor="ctr"/>
          <a:lstStyle/>
          <a:p>
            <a:pPr algn="ctr" defTabSz="914530">
              <a:defRPr/>
            </a:pPr>
            <a:endParaRPr lang="en-US" sz="1900" kern="0">
              <a:solidFill>
                <a:srgbClr val="FFFFFF"/>
              </a:solidFill>
              <a:latin typeface="Arial"/>
            </a:endParaRPr>
          </a:p>
        </p:txBody>
      </p:sp>
      <p:sp>
        <p:nvSpPr>
          <p:cNvPr id="11" name="Rectangle 6">
            <a:hlinkClick r:id="rId3"/>
            <a:extLst>
              <a:ext uri="{FF2B5EF4-FFF2-40B4-BE49-F238E27FC236}">
                <a16:creationId xmlns:a16="http://schemas.microsoft.com/office/drawing/2014/main" id="{FC979A6D-FDFB-4E00-8004-E64EB4A15D02}"/>
              </a:ext>
            </a:extLst>
          </p:cNvPr>
          <p:cNvSpPr>
            <a:spLocks noChangeAspect="1"/>
          </p:cNvSpPr>
          <p:nvPr/>
        </p:nvSpPr>
        <p:spPr bwMode="auto">
          <a:xfrm>
            <a:off x="883921" y="2713478"/>
            <a:ext cx="5072380" cy="42520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64" tIns="91464" rIns="91464" bIns="91464" anchor="ctr"/>
          <a:lstStyle>
            <a:lvl1pPr defTabSz="457200">
              <a:spcBef>
                <a:spcPts val="900"/>
              </a:spcBef>
              <a:defRPr sz="1500">
                <a:solidFill>
                  <a:schemeClr val="bg2"/>
                </a:solidFill>
                <a:latin typeface="Arial" panose="020B0604020202020204" pitchFamily="34" charset="0"/>
                <a:cs typeface="Arial" panose="020B0604020202020204" pitchFamily="34" charset="0"/>
              </a:defRPr>
            </a:lvl1pPr>
            <a:lvl2pPr marL="149225" indent="-149225" defTabSz="457200">
              <a:spcBef>
                <a:spcPts val="450"/>
              </a:spcBef>
              <a:buFont typeface="Arial" panose="020B0604020202020204" pitchFamily="34" charset="0"/>
              <a:buChar char="•"/>
              <a:defRPr sz="1300">
                <a:solidFill>
                  <a:schemeClr val="bg2"/>
                </a:solidFill>
                <a:latin typeface="Arial" panose="020B0604020202020204" pitchFamily="34" charset="0"/>
                <a:cs typeface="Arial" panose="020B0604020202020204" pitchFamily="34" charset="0"/>
              </a:defRPr>
            </a:lvl2pPr>
            <a:lvl3pPr marL="298450" indent="-149225" defTabSz="457200">
              <a:spcBef>
                <a:spcPts val="225"/>
              </a:spcBef>
              <a:buFont typeface="Lucida Grande"/>
              <a:buChar char="-"/>
              <a:defRPr sz="1200">
                <a:solidFill>
                  <a:schemeClr val="bg2"/>
                </a:solidFill>
                <a:latin typeface="Arial" panose="020B0604020202020204" pitchFamily="34" charset="0"/>
                <a:cs typeface="Arial" panose="020B0604020202020204" pitchFamily="34" charset="0"/>
              </a:defRPr>
            </a:lvl3pPr>
            <a:lvl4pPr marL="466725" indent="-149225" defTabSz="457200">
              <a:spcBef>
                <a:spcPts val="225"/>
              </a:spcBef>
              <a:buFont typeface="Arial" panose="020B0604020202020204" pitchFamily="34" charset="0"/>
              <a:buChar char="•"/>
              <a:defRPr sz="1200">
                <a:solidFill>
                  <a:schemeClr val="bg2"/>
                </a:solidFill>
                <a:latin typeface="Arial" panose="020B0604020202020204" pitchFamily="34" charset="0"/>
                <a:cs typeface="Arial" panose="020B0604020202020204" pitchFamily="34" charset="0"/>
              </a:defRPr>
            </a:lvl4pPr>
            <a:lvl5pPr marL="604838" indent="-136525" defTabSz="457200">
              <a:spcBef>
                <a:spcPts val="225"/>
              </a:spcBef>
              <a:buFont typeface="Lucida Grande"/>
              <a:buChar char="-"/>
              <a:defRPr sz="1200">
                <a:solidFill>
                  <a:schemeClr val="bg2"/>
                </a:solidFill>
                <a:latin typeface="Arial" panose="020B0604020202020204" pitchFamily="34" charset="0"/>
                <a:cs typeface="Arial" panose="020B0604020202020204" pitchFamily="34" charset="0"/>
              </a:defRPr>
            </a:lvl5pPr>
            <a:lvl6pPr marL="1062038" indent="-136525" defTabSz="457200" eaLnBrk="0" fontAlgn="base" hangingPunct="0">
              <a:spcBef>
                <a:spcPts val="225"/>
              </a:spcBef>
              <a:spcAft>
                <a:spcPct val="0"/>
              </a:spcAft>
              <a:buFont typeface="Lucida Grande"/>
              <a:buChar char="-"/>
              <a:defRPr sz="1200">
                <a:solidFill>
                  <a:schemeClr val="bg2"/>
                </a:solidFill>
                <a:latin typeface="Arial" panose="020B0604020202020204" pitchFamily="34" charset="0"/>
                <a:cs typeface="Arial" panose="020B0604020202020204" pitchFamily="34" charset="0"/>
              </a:defRPr>
            </a:lvl6pPr>
            <a:lvl7pPr marL="1519238" indent="-136525" defTabSz="457200" eaLnBrk="0" fontAlgn="base" hangingPunct="0">
              <a:spcBef>
                <a:spcPts val="225"/>
              </a:spcBef>
              <a:spcAft>
                <a:spcPct val="0"/>
              </a:spcAft>
              <a:buFont typeface="Lucida Grande"/>
              <a:buChar char="-"/>
              <a:defRPr sz="1200">
                <a:solidFill>
                  <a:schemeClr val="bg2"/>
                </a:solidFill>
                <a:latin typeface="Arial" panose="020B0604020202020204" pitchFamily="34" charset="0"/>
                <a:cs typeface="Arial" panose="020B0604020202020204" pitchFamily="34" charset="0"/>
              </a:defRPr>
            </a:lvl7pPr>
            <a:lvl8pPr marL="1976438" indent="-136525" defTabSz="457200" eaLnBrk="0" fontAlgn="base" hangingPunct="0">
              <a:spcBef>
                <a:spcPts val="225"/>
              </a:spcBef>
              <a:spcAft>
                <a:spcPct val="0"/>
              </a:spcAft>
              <a:buFont typeface="Lucida Grande"/>
              <a:buChar char="-"/>
              <a:defRPr sz="1200">
                <a:solidFill>
                  <a:schemeClr val="bg2"/>
                </a:solidFill>
                <a:latin typeface="Arial" panose="020B0604020202020204" pitchFamily="34" charset="0"/>
                <a:cs typeface="Arial" panose="020B0604020202020204" pitchFamily="34" charset="0"/>
              </a:defRPr>
            </a:lvl8pPr>
            <a:lvl9pPr marL="2433638" indent="-136525" defTabSz="457200" eaLnBrk="0" fontAlgn="base" hangingPunct="0">
              <a:spcBef>
                <a:spcPts val="225"/>
              </a:spcBef>
              <a:spcAft>
                <a:spcPct val="0"/>
              </a:spcAft>
              <a:buFont typeface="Lucida Grande"/>
              <a:buChar char="-"/>
              <a:defRPr sz="1200">
                <a:solidFill>
                  <a:schemeClr val="bg2"/>
                </a:solidFill>
                <a:latin typeface="Arial" panose="020B0604020202020204" pitchFamily="34" charset="0"/>
                <a:cs typeface="Arial" panose="020B0604020202020204" pitchFamily="34" charset="0"/>
              </a:defRPr>
            </a:lvl9pPr>
          </a:lstStyle>
          <a:p>
            <a:pPr algn="ctr" defTabSz="609585">
              <a:spcBef>
                <a:spcPct val="0"/>
              </a:spcBef>
              <a:buClr>
                <a:srgbClr val="FFFFFF"/>
              </a:buClr>
            </a:pPr>
            <a:r>
              <a:rPr lang="en-US" altLang="en-US" sz="1600" b="1" dirty="0">
                <a:solidFill>
                  <a:srgbClr val="FFFFFF"/>
                </a:solidFill>
                <a:latin typeface="Arial"/>
              </a:rPr>
              <a:t>POTENTIAL OPPORTUNITIES</a:t>
            </a:r>
          </a:p>
        </p:txBody>
      </p:sp>
      <p:sp>
        <p:nvSpPr>
          <p:cNvPr id="12" name="Rectangle 11">
            <a:extLst>
              <a:ext uri="{FF2B5EF4-FFF2-40B4-BE49-F238E27FC236}">
                <a16:creationId xmlns:a16="http://schemas.microsoft.com/office/drawing/2014/main" id="{3B07C7C1-65D1-471D-A95C-25D6BA1F71C1}"/>
              </a:ext>
            </a:extLst>
          </p:cNvPr>
          <p:cNvSpPr/>
          <p:nvPr/>
        </p:nvSpPr>
        <p:spPr>
          <a:xfrm>
            <a:off x="6235700" y="2924567"/>
            <a:ext cx="5486400" cy="1712923"/>
          </a:xfrm>
          <a:prstGeom prst="rect">
            <a:avLst/>
          </a:prstGeom>
          <a:solidFill>
            <a:schemeClr val="bg1">
              <a:lumMod val="95000"/>
            </a:schemeClr>
          </a:solidFill>
          <a:ln w="12700" cap="flat" cmpd="sng" algn="ctr">
            <a:noFill/>
            <a:prstDash val="solid"/>
            <a:miter lim="800000"/>
          </a:ln>
          <a:effectLst/>
        </p:spPr>
        <p:txBody>
          <a:bodyPr anchor="ctr"/>
          <a:lstStyle/>
          <a:p>
            <a:pPr algn="ctr" defTabSz="914530">
              <a:defRPr/>
            </a:pPr>
            <a:endParaRPr lang="en-US" sz="1900" kern="0">
              <a:solidFill>
                <a:srgbClr val="FFFFFF"/>
              </a:solidFill>
              <a:latin typeface="Arial"/>
            </a:endParaRPr>
          </a:p>
        </p:txBody>
      </p:sp>
      <p:sp>
        <p:nvSpPr>
          <p:cNvPr id="13" name="Rectangle 6">
            <a:hlinkClick r:id="rId3"/>
            <a:extLst>
              <a:ext uri="{FF2B5EF4-FFF2-40B4-BE49-F238E27FC236}">
                <a16:creationId xmlns:a16="http://schemas.microsoft.com/office/drawing/2014/main" id="{9943335E-A2DF-4F53-B1BB-896A1F911E94}"/>
              </a:ext>
            </a:extLst>
          </p:cNvPr>
          <p:cNvSpPr>
            <a:spLocks noChangeAspect="1"/>
          </p:cNvSpPr>
          <p:nvPr/>
        </p:nvSpPr>
        <p:spPr bwMode="auto">
          <a:xfrm>
            <a:off x="6654799" y="2713478"/>
            <a:ext cx="5067300" cy="42520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64" tIns="91464" rIns="91464" bIns="91464" anchor="ctr"/>
          <a:lstStyle>
            <a:lvl1pPr defTabSz="457200">
              <a:spcBef>
                <a:spcPts val="900"/>
              </a:spcBef>
              <a:defRPr sz="1500">
                <a:solidFill>
                  <a:schemeClr val="bg2"/>
                </a:solidFill>
                <a:latin typeface="Arial" panose="020B0604020202020204" pitchFamily="34" charset="0"/>
                <a:cs typeface="Arial" panose="020B0604020202020204" pitchFamily="34" charset="0"/>
              </a:defRPr>
            </a:lvl1pPr>
            <a:lvl2pPr marL="149225" indent="-149225" defTabSz="457200">
              <a:spcBef>
                <a:spcPts val="450"/>
              </a:spcBef>
              <a:buFont typeface="Arial" panose="020B0604020202020204" pitchFamily="34" charset="0"/>
              <a:buChar char="•"/>
              <a:defRPr sz="1300">
                <a:solidFill>
                  <a:schemeClr val="bg2"/>
                </a:solidFill>
                <a:latin typeface="Arial" panose="020B0604020202020204" pitchFamily="34" charset="0"/>
                <a:cs typeface="Arial" panose="020B0604020202020204" pitchFamily="34" charset="0"/>
              </a:defRPr>
            </a:lvl2pPr>
            <a:lvl3pPr marL="298450" indent="-149225" defTabSz="457200">
              <a:spcBef>
                <a:spcPts val="225"/>
              </a:spcBef>
              <a:buFont typeface="Lucida Grande"/>
              <a:buChar char="-"/>
              <a:defRPr sz="1200">
                <a:solidFill>
                  <a:schemeClr val="bg2"/>
                </a:solidFill>
                <a:latin typeface="Arial" panose="020B0604020202020204" pitchFamily="34" charset="0"/>
                <a:cs typeface="Arial" panose="020B0604020202020204" pitchFamily="34" charset="0"/>
              </a:defRPr>
            </a:lvl3pPr>
            <a:lvl4pPr marL="466725" indent="-149225" defTabSz="457200">
              <a:spcBef>
                <a:spcPts val="225"/>
              </a:spcBef>
              <a:buFont typeface="Arial" panose="020B0604020202020204" pitchFamily="34" charset="0"/>
              <a:buChar char="•"/>
              <a:defRPr sz="1200">
                <a:solidFill>
                  <a:schemeClr val="bg2"/>
                </a:solidFill>
                <a:latin typeface="Arial" panose="020B0604020202020204" pitchFamily="34" charset="0"/>
                <a:cs typeface="Arial" panose="020B0604020202020204" pitchFamily="34" charset="0"/>
              </a:defRPr>
            </a:lvl4pPr>
            <a:lvl5pPr marL="604838" indent="-136525" defTabSz="457200">
              <a:spcBef>
                <a:spcPts val="225"/>
              </a:spcBef>
              <a:buFont typeface="Lucida Grande"/>
              <a:buChar char="-"/>
              <a:defRPr sz="1200">
                <a:solidFill>
                  <a:schemeClr val="bg2"/>
                </a:solidFill>
                <a:latin typeface="Arial" panose="020B0604020202020204" pitchFamily="34" charset="0"/>
                <a:cs typeface="Arial" panose="020B0604020202020204" pitchFamily="34" charset="0"/>
              </a:defRPr>
            </a:lvl5pPr>
            <a:lvl6pPr marL="1062038" indent="-136525" defTabSz="457200" eaLnBrk="0" fontAlgn="base" hangingPunct="0">
              <a:spcBef>
                <a:spcPts val="225"/>
              </a:spcBef>
              <a:spcAft>
                <a:spcPct val="0"/>
              </a:spcAft>
              <a:buFont typeface="Lucida Grande"/>
              <a:buChar char="-"/>
              <a:defRPr sz="1200">
                <a:solidFill>
                  <a:schemeClr val="bg2"/>
                </a:solidFill>
                <a:latin typeface="Arial" panose="020B0604020202020204" pitchFamily="34" charset="0"/>
                <a:cs typeface="Arial" panose="020B0604020202020204" pitchFamily="34" charset="0"/>
              </a:defRPr>
            </a:lvl6pPr>
            <a:lvl7pPr marL="1519238" indent="-136525" defTabSz="457200" eaLnBrk="0" fontAlgn="base" hangingPunct="0">
              <a:spcBef>
                <a:spcPts val="225"/>
              </a:spcBef>
              <a:spcAft>
                <a:spcPct val="0"/>
              </a:spcAft>
              <a:buFont typeface="Lucida Grande"/>
              <a:buChar char="-"/>
              <a:defRPr sz="1200">
                <a:solidFill>
                  <a:schemeClr val="bg2"/>
                </a:solidFill>
                <a:latin typeface="Arial" panose="020B0604020202020204" pitchFamily="34" charset="0"/>
                <a:cs typeface="Arial" panose="020B0604020202020204" pitchFamily="34" charset="0"/>
              </a:defRPr>
            </a:lvl7pPr>
            <a:lvl8pPr marL="1976438" indent="-136525" defTabSz="457200" eaLnBrk="0" fontAlgn="base" hangingPunct="0">
              <a:spcBef>
                <a:spcPts val="225"/>
              </a:spcBef>
              <a:spcAft>
                <a:spcPct val="0"/>
              </a:spcAft>
              <a:buFont typeface="Lucida Grande"/>
              <a:buChar char="-"/>
              <a:defRPr sz="1200">
                <a:solidFill>
                  <a:schemeClr val="bg2"/>
                </a:solidFill>
                <a:latin typeface="Arial" panose="020B0604020202020204" pitchFamily="34" charset="0"/>
                <a:cs typeface="Arial" panose="020B0604020202020204" pitchFamily="34" charset="0"/>
              </a:defRPr>
            </a:lvl8pPr>
            <a:lvl9pPr marL="2433638" indent="-136525" defTabSz="457200" eaLnBrk="0" fontAlgn="base" hangingPunct="0">
              <a:spcBef>
                <a:spcPts val="225"/>
              </a:spcBef>
              <a:spcAft>
                <a:spcPct val="0"/>
              </a:spcAft>
              <a:buFont typeface="Lucida Grande"/>
              <a:buChar char="-"/>
              <a:defRPr sz="1200">
                <a:solidFill>
                  <a:schemeClr val="bg2"/>
                </a:solidFill>
                <a:latin typeface="Arial" panose="020B0604020202020204" pitchFamily="34" charset="0"/>
                <a:cs typeface="Arial" panose="020B0604020202020204" pitchFamily="34" charset="0"/>
              </a:defRPr>
            </a:lvl9pPr>
          </a:lstStyle>
          <a:p>
            <a:pPr algn="ctr" defTabSz="609585">
              <a:spcBef>
                <a:spcPct val="0"/>
              </a:spcBef>
              <a:buClr>
                <a:srgbClr val="FFFFFF"/>
              </a:buClr>
            </a:pPr>
            <a:r>
              <a:rPr lang="en-US" altLang="en-US" sz="1600" b="1" dirty="0">
                <a:solidFill>
                  <a:srgbClr val="FFFFFF"/>
                </a:solidFill>
                <a:latin typeface="Arial"/>
              </a:rPr>
              <a:t>DISCIPLINED APPROACH</a:t>
            </a:r>
          </a:p>
        </p:txBody>
      </p:sp>
      <p:sp>
        <p:nvSpPr>
          <p:cNvPr id="14" name="Oval 13">
            <a:extLst>
              <a:ext uri="{FF2B5EF4-FFF2-40B4-BE49-F238E27FC236}">
                <a16:creationId xmlns:a16="http://schemas.microsoft.com/office/drawing/2014/main" id="{8E849099-D657-45E6-85D0-373F08AE886A}"/>
              </a:ext>
            </a:extLst>
          </p:cNvPr>
          <p:cNvSpPr/>
          <p:nvPr/>
        </p:nvSpPr>
        <p:spPr>
          <a:xfrm>
            <a:off x="469901" y="2499360"/>
            <a:ext cx="853440" cy="85344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a:defRPr/>
            </a:pPr>
            <a:endParaRPr lang="en-US" sz="2667">
              <a:solidFill>
                <a:srgbClr val="FFFFFF"/>
              </a:solidFill>
              <a:latin typeface="Arial"/>
              <a:cs typeface="Open Sans Bold"/>
            </a:endParaRPr>
          </a:p>
        </p:txBody>
      </p:sp>
      <p:sp>
        <p:nvSpPr>
          <p:cNvPr id="15" name="Oval 14">
            <a:extLst>
              <a:ext uri="{FF2B5EF4-FFF2-40B4-BE49-F238E27FC236}">
                <a16:creationId xmlns:a16="http://schemas.microsoft.com/office/drawing/2014/main" id="{19CF9CB0-2ACD-4370-B27E-BCF7AAA3E738}"/>
              </a:ext>
            </a:extLst>
          </p:cNvPr>
          <p:cNvSpPr/>
          <p:nvPr/>
        </p:nvSpPr>
        <p:spPr>
          <a:xfrm>
            <a:off x="6235700" y="2499360"/>
            <a:ext cx="853440" cy="85344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a:defRPr/>
            </a:pPr>
            <a:endParaRPr lang="en-US" sz="2667">
              <a:solidFill>
                <a:srgbClr val="FFFFFF"/>
              </a:solidFill>
              <a:latin typeface="Arial"/>
              <a:cs typeface="Open Sans Bold"/>
            </a:endParaRPr>
          </a:p>
        </p:txBody>
      </p:sp>
      <p:sp>
        <p:nvSpPr>
          <p:cNvPr id="16" name="TextBox 15">
            <a:extLst>
              <a:ext uri="{FF2B5EF4-FFF2-40B4-BE49-F238E27FC236}">
                <a16:creationId xmlns:a16="http://schemas.microsoft.com/office/drawing/2014/main" id="{5DF58C00-3BBA-47C6-94A4-BFFBC275B2B3}"/>
              </a:ext>
            </a:extLst>
          </p:cNvPr>
          <p:cNvSpPr txBox="1"/>
          <p:nvPr/>
        </p:nvSpPr>
        <p:spPr>
          <a:xfrm>
            <a:off x="883920" y="3413760"/>
            <a:ext cx="4876800" cy="1066702"/>
          </a:xfrm>
          <a:prstGeom prst="rect">
            <a:avLst/>
          </a:prstGeom>
          <a:noFill/>
        </p:spPr>
        <p:txBody>
          <a:bodyPr wrap="square" numCol="1" spcCol="91440">
            <a:spAutoFit/>
          </a:bodyPr>
          <a:lstStyle/>
          <a:p>
            <a:pPr marL="243834" indent="-243834" defTabSz="1219170">
              <a:spcAft>
                <a:spcPts val="400"/>
              </a:spcAft>
              <a:buFont typeface="Arial" panose="020B0604020202020204" pitchFamily="34" charset="0"/>
              <a:buChar char="•"/>
              <a:defRPr/>
            </a:pPr>
            <a:r>
              <a:rPr lang="en-US" sz="1333" dirty="0">
                <a:solidFill>
                  <a:srgbClr val="000000"/>
                </a:solidFill>
                <a:latin typeface="Arial"/>
              </a:rPr>
              <a:t>Service issues</a:t>
            </a:r>
          </a:p>
          <a:p>
            <a:pPr marL="243834" indent="-243834" defTabSz="1219170">
              <a:spcAft>
                <a:spcPts val="400"/>
              </a:spcAft>
              <a:buFont typeface="Arial" panose="020B0604020202020204" pitchFamily="34" charset="0"/>
              <a:buChar char="•"/>
              <a:defRPr/>
            </a:pPr>
            <a:r>
              <a:rPr lang="en-US" sz="1333" dirty="0">
                <a:solidFill>
                  <a:srgbClr val="000000"/>
                </a:solidFill>
                <a:latin typeface="Arial"/>
              </a:rPr>
              <a:t>Carrier market exit</a:t>
            </a:r>
          </a:p>
          <a:p>
            <a:pPr marL="243834" indent="-243834" defTabSz="1219170">
              <a:spcAft>
                <a:spcPts val="400"/>
              </a:spcAft>
              <a:buFont typeface="Arial" panose="020B0604020202020204" pitchFamily="34" charset="0"/>
              <a:buChar char="•"/>
              <a:defRPr/>
            </a:pPr>
            <a:r>
              <a:rPr lang="en-US" sz="1333" dirty="0">
                <a:solidFill>
                  <a:srgbClr val="000000"/>
                </a:solidFill>
                <a:latin typeface="Arial"/>
              </a:rPr>
              <a:t>Industry verticals</a:t>
            </a:r>
          </a:p>
          <a:p>
            <a:pPr marL="243834" indent="-243834" defTabSz="1219170">
              <a:spcAft>
                <a:spcPts val="400"/>
              </a:spcAft>
              <a:buFont typeface="Arial" panose="020B0604020202020204" pitchFamily="34" charset="0"/>
              <a:buChar char="•"/>
              <a:defRPr/>
            </a:pPr>
            <a:r>
              <a:rPr lang="en-US" sz="1333" dirty="0">
                <a:solidFill>
                  <a:srgbClr val="000000"/>
                </a:solidFill>
                <a:latin typeface="Arial"/>
              </a:rPr>
              <a:t>Consolidation</a:t>
            </a:r>
          </a:p>
        </p:txBody>
      </p:sp>
      <p:sp>
        <p:nvSpPr>
          <p:cNvPr id="17" name="TextBox 16">
            <a:extLst>
              <a:ext uri="{FF2B5EF4-FFF2-40B4-BE49-F238E27FC236}">
                <a16:creationId xmlns:a16="http://schemas.microsoft.com/office/drawing/2014/main" id="{708F613E-D25A-4B09-88F0-E69A65A98EDB}"/>
              </a:ext>
            </a:extLst>
          </p:cNvPr>
          <p:cNvSpPr txBox="1"/>
          <p:nvPr/>
        </p:nvSpPr>
        <p:spPr>
          <a:xfrm>
            <a:off x="6654799" y="3413761"/>
            <a:ext cx="4876800" cy="1066702"/>
          </a:xfrm>
          <a:prstGeom prst="rect">
            <a:avLst/>
          </a:prstGeom>
          <a:noFill/>
        </p:spPr>
        <p:txBody>
          <a:bodyPr wrap="square" numCol="1" spcCol="91440">
            <a:spAutoFit/>
          </a:bodyPr>
          <a:lstStyle/>
          <a:p>
            <a:pPr marL="243834" indent="-243834" defTabSz="1219170">
              <a:spcAft>
                <a:spcPts val="400"/>
              </a:spcAft>
              <a:buFont typeface="Arial" panose="020B0604020202020204" pitchFamily="34" charset="0"/>
              <a:buChar char="•"/>
              <a:defRPr/>
            </a:pPr>
            <a:r>
              <a:rPr lang="en-US" sz="1333" dirty="0">
                <a:solidFill>
                  <a:srgbClr val="000000"/>
                </a:solidFill>
                <a:latin typeface="Arial"/>
              </a:rPr>
              <a:t>Formal assessment process</a:t>
            </a:r>
          </a:p>
          <a:p>
            <a:pPr marL="243834" indent="-243834" defTabSz="1219170">
              <a:spcAft>
                <a:spcPts val="400"/>
              </a:spcAft>
              <a:buFont typeface="Arial" panose="020B0604020202020204" pitchFamily="34" charset="0"/>
              <a:buChar char="•"/>
              <a:defRPr/>
            </a:pPr>
            <a:r>
              <a:rPr lang="en-US" sz="1333" dirty="0">
                <a:solidFill>
                  <a:srgbClr val="000000"/>
                </a:solidFill>
                <a:latin typeface="Arial"/>
              </a:rPr>
              <a:t>Dedicated resources - underwriting, contracts and service</a:t>
            </a:r>
          </a:p>
          <a:p>
            <a:pPr marL="243834" indent="-243834" defTabSz="1219170">
              <a:spcAft>
                <a:spcPts val="400"/>
              </a:spcAft>
              <a:buFont typeface="Arial" panose="020B0604020202020204" pitchFamily="34" charset="0"/>
              <a:buChar char="•"/>
              <a:defRPr/>
            </a:pPr>
            <a:r>
              <a:rPr lang="en-US" sz="1333" dirty="0">
                <a:solidFill>
                  <a:srgbClr val="000000"/>
                </a:solidFill>
                <a:latin typeface="Arial"/>
              </a:rPr>
              <a:t>Third party support with Euclid Managers</a:t>
            </a:r>
          </a:p>
          <a:p>
            <a:pPr marL="243834" indent="-243834" defTabSz="1219170">
              <a:spcAft>
                <a:spcPts val="400"/>
              </a:spcAft>
              <a:buFont typeface="Arial" panose="020B0604020202020204" pitchFamily="34" charset="0"/>
              <a:buChar char="•"/>
              <a:defRPr/>
            </a:pPr>
            <a:r>
              <a:rPr lang="en-US" sz="1333" dirty="0">
                <a:solidFill>
                  <a:srgbClr val="000000"/>
                </a:solidFill>
                <a:latin typeface="Arial"/>
              </a:rPr>
              <a:t>Competitive compensation</a:t>
            </a:r>
          </a:p>
        </p:txBody>
      </p:sp>
      <p:pic>
        <p:nvPicPr>
          <p:cNvPr id="18" name="Graphic 52">
            <a:extLst>
              <a:ext uri="{FF2B5EF4-FFF2-40B4-BE49-F238E27FC236}">
                <a16:creationId xmlns:a16="http://schemas.microsoft.com/office/drawing/2014/main" id="{8DD7E510-A766-43D3-9021-ACABF9CC7E3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82093" y="2511552"/>
            <a:ext cx="829056" cy="829056"/>
          </a:xfrm>
          <a:prstGeom prst="rect">
            <a:avLst/>
          </a:prstGeom>
        </p:spPr>
      </p:pic>
      <p:pic>
        <p:nvPicPr>
          <p:cNvPr id="19" name="Graphic 18">
            <a:extLst>
              <a:ext uri="{FF2B5EF4-FFF2-40B4-BE49-F238E27FC236}">
                <a16:creationId xmlns:a16="http://schemas.microsoft.com/office/drawing/2014/main" id="{83F0CA93-CE16-4B53-852F-E5281643EFA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247892" y="2511552"/>
            <a:ext cx="829056" cy="829056"/>
          </a:xfrm>
          <a:prstGeom prst="rect">
            <a:avLst/>
          </a:prstGeom>
        </p:spPr>
      </p:pic>
    </p:spTree>
    <p:extLst>
      <p:ext uri="{BB962C8B-B14F-4D97-AF65-F5344CB8AC3E}">
        <p14:creationId xmlns:p14="http://schemas.microsoft.com/office/powerpoint/2010/main" val="13976152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2587A-C586-403A-9119-FDDACF78A92A}"/>
              </a:ext>
            </a:extLst>
          </p:cNvPr>
          <p:cNvSpPr>
            <a:spLocks noGrp="1"/>
          </p:cNvSpPr>
          <p:nvPr>
            <p:ph type="ctrTitle"/>
          </p:nvPr>
        </p:nvSpPr>
        <p:spPr>
          <a:xfrm>
            <a:off x="1588" y="892"/>
            <a:ext cx="6085490" cy="6216300"/>
          </a:xfrm>
          <a:solidFill>
            <a:schemeClr val="accent3"/>
          </a:solidFill>
        </p:spPr>
        <p:txBody>
          <a:bodyPr anchor="ctr">
            <a:normAutofit/>
          </a:bodyPr>
          <a:lstStyle/>
          <a:p>
            <a:pPr algn="ctr"/>
            <a:r>
              <a:rPr lang="en-US" dirty="0"/>
              <a:t>Dental Updates</a:t>
            </a:r>
          </a:p>
        </p:txBody>
      </p:sp>
      <p:pic>
        <p:nvPicPr>
          <p:cNvPr id="7" name="Content Placeholder 6" descr="Dental and surgical instruments">
            <a:extLst>
              <a:ext uri="{FF2B5EF4-FFF2-40B4-BE49-F238E27FC236}">
                <a16:creationId xmlns:a16="http://schemas.microsoft.com/office/drawing/2014/main" id="{6AEA5C2A-1E37-4FF7-8F59-BDB6CF3C01D9}"/>
              </a:ext>
            </a:extLst>
          </p:cNvPr>
          <p:cNvPicPr>
            <a:picLocks noGrp="1" noChangeAspect="1"/>
          </p:cNvPicPr>
          <p:nvPr>
            <p:ph type="pic" sz="quarter" idx="11"/>
          </p:nvPr>
        </p:nvPicPr>
        <p:blipFill rotWithShape="1">
          <a:blip r:embed="rId2" cstate="email">
            <a:extLst>
              <a:ext uri="{28A0092B-C50C-407E-A947-70E740481C1C}">
                <a14:useLocalDpi xmlns:a14="http://schemas.microsoft.com/office/drawing/2010/main" val="0"/>
              </a:ext>
            </a:extLst>
          </a:blip>
          <a:srcRect l="17275" r="17275"/>
          <a:stretch/>
        </p:blipFill>
        <p:spPr>
          <a:noFill/>
        </p:spPr>
      </p:pic>
    </p:spTree>
    <p:extLst>
      <p:ext uri="{BB962C8B-B14F-4D97-AF65-F5344CB8AC3E}">
        <p14:creationId xmlns:p14="http://schemas.microsoft.com/office/powerpoint/2010/main" val="13717675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49671B89-8F96-4689-A41D-A1F468830A1A}"/>
              </a:ext>
            </a:extLst>
          </p:cNvPr>
          <p:cNvSpPr>
            <a:spLocks noGrp="1" noChangeArrowheads="1"/>
          </p:cNvSpPr>
          <p:nvPr>
            <p:ph type="title"/>
          </p:nvPr>
        </p:nvSpPr>
        <p:spPr/>
        <p:txBody>
          <a:bodyPr/>
          <a:lstStyle/>
          <a:p>
            <a:r>
              <a:rPr lang="en-PH" altLang="en-US" sz="3599" dirty="0"/>
              <a:t>Plans and Capabilities to Fit the Needs of Your Organization and Employees</a:t>
            </a:r>
          </a:p>
        </p:txBody>
      </p:sp>
      <p:grpSp>
        <p:nvGrpSpPr>
          <p:cNvPr id="2" name="Group 1">
            <a:extLst>
              <a:ext uri="{FF2B5EF4-FFF2-40B4-BE49-F238E27FC236}">
                <a16:creationId xmlns:a16="http://schemas.microsoft.com/office/drawing/2014/main" id="{9A4EBF82-719B-49B3-A762-E4C05303710E}"/>
              </a:ext>
            </a:extLst>
          </p:cNvPr>
          <p:cNvGrpSpPr/>
          <p:nvPr/>
        </p:nvGrpSpPr>
        <p:grpSpPr>
          <a:xfrm>
            <a:off x="458670" y="1647609"/>
            <a:ext cx="11509733" cy="3921540"/>
            <a:chOff x="1524000" y="1792440"/>
            <a:chExt cx="9144000" cy="3922561"/>
          </a:xfrm>
        </p:grpSpPr>
        <p:sp>
          <p:nvSpPr>
            <p:cNvPr id="119" name="Rectangle 118">
              <a:extLst>
                <a:ext uri="{FF2B5EF4-FFF2-40B4-BE49-F238E27FC236}">
                  <a16:creationId xmlns:a16="http://schemas.microsoft.com/office/drawing/2014/main" id="{57DAB2C4-923C-48F7-8965-6B5A53748E26}"/>
                </a:ext>
              </a:extLst>
            </p:cNvPr>
            <p:cNvSpPr/>
            <p:nvPr/>
          </p:nvSpPr>
          <p:spPr>
            <a:xfrm>
              <a:off x="3636710" y="1792440"/>
              <a:ext cx="4572000" cy="18041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p:txBody>
        </p:sp>
        <p:sp>
          <p:nvSpPr>
            <p:cNvPr id="121" name="Rectangle 120">
              <a:extLst>
                <a:ext uri="{FF2B5EF4-FFF2-40B4-BE49-F238E27FC236}">
                  <a16:creationId xmlns:a16="http://schemas.microsoft.com/office/drawing/2014/main" id="{C6618046-A950-4286-BF64-76FFCD9957D3}"/>
                </a:ext>
              </a:extLst>
            </p:cNvPr>
            <p:cNvSpPr/>
            <p:nvPr/>
          </p:nvSpPr>
          <p:spPr>
            <a:xfrm>
              <a:off x="1524000" y="3632954"/>
              <a:ext cx="9144000" cy="208204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p:txBody>
        </p:sp>
        <p:sp>
          <p:nvSpPr>
            <p:cNvPr id="125" name="Rectangle 124">
              <a:extLst>
                <a:ext uri="{FF2B5EF4-FFF2-40B4-BE49-F238E27FC236}">
                  <a16:creationId xmlns:a16="http://schemas.microsoft.com/office/drawing/2014/main" id="{D5985970-124B-4371-A8A4-AAA02A772368}"/>
                </a:ext>
              </a:extLst>
            </p:cNvPr>
            <p:cNvSpPr/>
            <p:nvPr/>
          </p:nvSpPr>
          <p:spPr>
            <a:xfrm>
              <a:off x="4093910" y="2869620"/>
              <a:ext cx="3657600" cy="4924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b">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a:ea typeface="+mn-ea"/>
                  <a:cs typeface="+mn-cs"/>
                </a:rPr>
                <a:t>Plans to incentivize</a:t>
              </a:r>
            </a:p>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a:ea typeface="+mn-ea"/>
                  <a:cs typeface="+mn-cs"/>
                </a:rPr>
                <a:t>preventive care</a:t>
              </a:r>
              <a:r>
                <a:rPr kumimoji="0" lang="en-US" sz="1600" b="1" i="0" u="none" strike="noStrike" kern="1200" cap="none" spc="0" normalizeH="0" baseline="30000" noProof="0" dirty="0">
                  <a:ln>
                    <a:noFill/>
                  </a:ln>
                  <a:solidFill>
                    <a:srgbClr val="FFFFFF"/>
                  </a:solidFill>
                  <a:effectLst/>
                  <a:uLnTx/>
                  <a:uFillTx/>
                  <a:latin typeface="Arial"/>
                  <a:ea typeface="+mn-ea"/>
                  <a:cs typeface="+mn-cs"/>
                </a:rPr>
                <a:t>1</a:t>
              </a:r>
            </a:p>
          </p:txBody>
        </p:sp>
        <p:sp>
          <p:nvSpPr>
            <p:cNvPr id="127" name="Isosceles Triangle 64">
              <a:extLst>
                <a:ext uri="{FF2B5EF4-FFF2-40B4-BE49-F238E27FC236}">
                  <a16:creationId xmlns:a16="http://schemas.microsoft.com/office/drawing/2014/main" id="{762D5CE3-E4D4-4040-812F-27E1D3E65D7A}"/>
                </a:ext>
              </a:extLst>
            </p:cNvPr>
            <p:cNvSpPr>
              <a:spLocks noChangeAspect="1"/>
            </p:cNvSpPr>
            <p:nvPr/>
          </p:nvSpPr>
          <p:spPr>
            <a:xfrm rot="10800000">
              <a:off x="5669247" y="3686857"/>
              <a:ext cx="666750" cy="173037"/>
            </a:xfrm>
            <a:prstGeom prst="triangle">
              <a:avLst/>
            </a:prstGeom>
            <a:solidFill>
              <a:schemeClr val="accent2"/>
            </a:solidFill>
            <a:ln w="12700" cap="flat" cmpd="sng" algn="ctr">
              <a:noFill/>
              <a:prstDash val="solid"/>
              <a:miter lim="800000"/>
            </a:ln>
            <a:effectLst/>
          </p:spPr>
          <p:txBody>
            <a:bodyPr anchor="ctr"/>
            <a:lstStyle/>
            <a:p>
              <a:pPr marL="0" marR="0" lvl="0" indent="0" algn="ctr" defTabSz="385852" rtl="0" eaLnBrk="1" fontAlgn="auto" latinLnBrk="0" hangingPunct="1">
                <a:lnSpc>
                  <a:spcPct val="100000"/>
                </a:lnSpc>
                <a:spcBef>
                  <a:spcPts val="0"/>
                </a:spcBef>
                <a:spcAft>
                  <a:spcPts val="0"/>
                </a:spcAft>
                <a:buClrTx/>
                <a:buSzTx/>
                <a:buFontTx/>
                <a:buNone/>
                <a:tabLst/>
                <a:defRPr/>
              </a:pPr>
              <a:endParaRPr kumimoji="0" lang="en-US" sz="788" b="0" i="0" u="none" strike="noStrike" kern="0" cap="none" spc="0" normalizeH="0" baseline="0" noProof="0" dirty="0">
                <a:ln>
                  <a:noFill/>
                </a:ln>
                <a:solidFill>
                  <a:srgbClr val="FFFFFF"/>
                </a:solidFill>
                <a:effectLst/>
                <a:uLnTx/>
                <a:uFillTx/>
                <a:latin typeface="Arial"/>
                <a:ea typeface="+mn-ea"/>
                <a:cs typeface="+mn-cs"/>
              </a:endParaRPr>
            </a:p>
          </p:txBody>
        </p:sp>
        <p:cxnSp>
          <p:nvCxnSpPr>
            <p:cNvPr id="130" name="Straight Connector 129">
              <a:extLst>
                <a:ext uri="{FF2B5EF4-FFF2-40B4-BE49-F238E27FC236}">
                  <a16:creationId xmlns:a16="http://schemas.microsoft.com/office/drawing/2014/main" id="{18C791A4-CC8A-4BF4-88F1-363A84C21176}"/>
                </a:ext>
              </a:extLst>
            </p:cNvPr>
            <p:cNvCxnSpPr>
              <a:cxnSpLocks/>
            </p:cNvCxnSpPr>
            <p:nvPr/>
          </p:nvCxnSpPr>
          <p:spPr>
            <a:xfrm>
              <a:off x="4139188" y="4434740"/>
              <a:ext cx="3657600" cy="0"/>
            </a:xfrm>
            <a:prstGeom prst="line">
              <a:avLst/>
            </a:prstGeom>
            <a:ln w="9525" cmpd="sng">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B083CCE6-6A36-4635-82B9-FD86E2175F93}"/>
                </a:ext>
              </a:extLst>
            </p:cNvPr>
            <p:cNvCxnSpPr>
              <a:cxnSpLocks/>
            </p:cNvCxnSpPr>
            <p:nvPr/>
          </p:nvCxnSpPr>
          <p:spPr>
            <a:xfrm>
              <a:off x="4173821" y="4987597"/>
              <a:ext cx="3657600" cy="0"/>
            </a:xfrm>
            <a:prstGeom prst="line">
              <a:avLst/>
            </a:prstGeom>
            <a:ln w="9525" cmpd="sng">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7A0BFB3C-B586-4CA6-A8AA-A4C14445D5CB}"/>
                </a:ext>
              </a:extLst>
            </p:cNvPr>
            <p:cNvSpPr/>
            <p:nvPr/>
          </p:nvSpPr>
          <p:spPr>
            <a:xfrm>
              <a:off x="4093909" y="4505163"/>
              <a:ext cx="3657600"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marL="0" marR="0" lvl="0" indent="0" algn="ctr" defTabSz="914126" rtl="0" eaLnBrk="1" fontAlgn="auto" latinLnBrk="0" hangingPunct="1">
                <a:lnSpc>
                  <a:spcPct val="100000"/>
                </a:lnSpc>
                <a:spcBef>
                  <a:spcPts val="1799"/>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mn-cs"/>
                </a:rPr>
                <a:t>Annual maximum and/or coinsurance levels </a:t>
              </a:r>
              <a:br>
                <a:rPr kumimoji="0" lang="en-US" sz="1100" b="0" i="0" u="none" strike="noStrike" kern="1200" cap="none" spc="0" normalizeH="0" baseline="0" noProof="0" dirty="0">
                  <a:ln>
                    <a:noFill/>
                  </a:ln>
                  <a:solidFill>
                    <a:srgbClr val="000000"/>
                  </a:solidFill>
                  <a:effectLst/>
                  <a:uLnTx/>
                  <a:uFillTx/>
                  <a:latin typeface="Arial"/>
                  <a:ea typeface="+mn-ea"/>
                  <a:cs typeface="+mn-cs"/>
                </a:rPr>
              </a:br>
              <a:r>
                <a:rPr kumimoji="0" lang="en-US" sz="1100" b="0" i="0" u="none" strike="noStrike" kern="1200" cap="none" spc="0" normalizeH="0" baseline="0" noProof="0" dirty="0">
                  <a:ln>
                    <a:noFill/>
                  </a:ln>
                  <a:solidFill>
                    <a:srgbClr val="000000"/>
                  </a:solidFill>
                  <a:effectLst/>
                  <a:uLnTx/>
                  <a:uFillTx/>
                  <a:latin typeface="Arial"/>
                  <a:ea typeface="+mn-ea"/>
                  <a:cs typeface="+mn-cs"/>
                </a:rPr>
                <a:t>increase over a 2-3 year period</a:t>
              </a:r>
            </a:p>
          </p:txBody>
        </p:sp>
        <p:sp>
          <p:nvSpPr>
            <p:cNvPr id="24" name="Rectangle 23">
              <a:extLst>
                <a:ext uri="{FF2B5EF4-FFF2-40B4-BE49-F238E27FC236}">
                  <a16:creationId xmlns:a16="http://schemas.microsoft.com/office/drawing/2014/main" id="{62A7228F-D76F-4FEF-A2B6-1018EDFCF422}"/>
                </a:ext>
              </a:extLst>
            </p:cNvPr>
            <p:cNvSpPr/>
            <p:nvPr/>
          </p:nvSpPr>
          <p:spPr>
            <a:xfrm>
              <a:off x="4173821" y="3942115"/>
              <a:ext cx="3657600"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marL="0" marR="0" lvl="0" indent="0" algn="ctr" defTabSz="914126" rtl="0" eaLnBrk="1" fontAlgn="auto" latinLnBrk="0" hangingPunct="1">
                <a:lnSpc>
                  <a:spcPct val="100000"/>
                </a:lnSpc>
                <a:spcBef>
                  <a:spcPts val="1799"/>
                </a:spcBef>
                <a:spcAft>
                  <a:spcPts val="0"/>
                </a:spcAft>
                <a:buClrTx/>
                <a:buSzTx/>
                <a:buFontTx/>
                <a:buNone/>
                <a:tabLst/>
                <a:defRPr/>
              </a:pPr>
              <a:r>
                <a:rPr lang="en-US" sz="1100" dirty="0">
                  <a:solidFill>
                    <a:srgbClr val="000000"/>
                  </a:solidFill>
                  <a:latin typeface="Arial"/>
                </a:rPr>
                <a:t>New plan feature available: Type A services do not apply toward Annual Maximum</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pic>
          <p:nvPicPr>
            <p:cNvPr id="30" name="Graphic 29">
              <a:extLst>
                <a:ext uri="{FF2B5EF4-FFF2-40B4-BE49-F238E27FC236}">
                  <a16:creationId xmlns:a16="http://schemas.microsoft.com/office/drawing/2014/main" id="{3CE886D5-7F5E-4E8F-8F32-3DD3BE3A99E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38800" y="2083154"/>
              <a:ext cx="658378" cy="694159"/>
            </a:xfrm>
            <a:prstGeom prst="rect">
              <a:avLst/>
            </a:prstGeom>
          </p:spPr>
        </p:pic>
      </p:grpSp>
      <p:sp>
        <p:nvSpPr>
          <p:cNvPr id="14" name="TextBox 13">
            <a:extLst>
              <a:ext uri="{FF2B5EF4-FFF2-40B4-BE49-F238E27FC236}">
                <a16:creationId xmlns:a16="http://schemas.microsoft.com/office/drawing/2014/main" id="{20247247-A49A-470C-A06A-0ECD42055E83}"/>
              </a:ext>
            </a:extLst>
          </p:cNvPr>
          <p:cNvSpPr txBox="1"/>
          <p:nvPr/>
        </p:nvSpPr>
        <p:spPr>
          <a:xfrm>
            <a:off x="457201" y="6014906"/>
            <a:ext cx="914400" cy="914400"/>
          </a:xfrm>
          <a:prstGeom prst="rect">
            <a:avLst/>
          </a:prstGeom>
          <a:noFill/>
        </p:spPr>
        <p:txBody>
          <a:bodyPr wrap="none" lIns="0" tIns="0" rIns="0" bIns="0" rtlCol="0">
            <a:noAutofit/>
          </a:bodyPr>
          <a:lstStyle/>
          <a:p>
            <a:pPr defTabSz="456758" fontAlgn="base">
              <a:spcBef>
                <a:spcPts val="1200"/>
              </a:spcBef>
            </a:pPr>
            <a:r>
              <a:rPr lang="en-US" sz="1100" i="1" dirty="0">
                <a:latin typeface="MetLife Circular Light" charset="0"/>
                <a:ea typeface="MetLife Circular Light" charset="0"/>
                <a:cs typeface="MetLife Circular Light" charset="0"/>
              </a:rPr>
              <a:t>2022 availability for groups 100+ eligible, can quote &lt;100 if in-force  </a:t>
            </a:r>
          </a:p>
        </p:txBody>
      </p:sp>
      <p:sp>
        <p:nvSpPr>
          <p:cNvPr id="36" name="Rectangle 35">
            <a:extLst>
              <a:ext uri="{FF2B5EF4-FFF2-40B4-BE49-F238E27FC236}">
                <a16:creationId xmlns:a16="http://schemas.microsoft.com/office/drawing/2014/main" id="{BC2BEFD7-5A9A-42D5-B319-3BA606CBF3FC}"/>
              </a:ext>
            </a:extLst>
          </p:cNvPr>
          <p:cNvSpPr/>
          <p:nvPr/>
        </p:nvSpPr>
        <p:spPr>
          <a:xfrm>
            <a:off x="3693465" y="5008694"/>
            <a:ext cx="4603893" cy="3692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defTabSz="914126">
              <a:spcBef>
                <a:spcPts val="1799"/>
              </a:spcBef>
              <a:defRPr/>
            </a:pPr>
            <a:r>
              <a:rPr lang="en-US" sz="1100" dirty="0">
                <a:solidFill>
                  <a:srgbClr val="000000"/>
                </a:solidFill>
                <a:latin typeface="Arial"/>
              </a:rPr>
              <a:t>Applies to all members of a family individually; </a:t>
            </a:r>
            <a:br>
              <a:rPr lang="en-US" sz="1100" dirty="0">
                <a:solidFill>
                  <a:srgbClr val="000000"/>
                </a:solidFill>
                <a:latin typeface="Arial"/>
              </a:rPr>
            </a:br>
            <a:r>
              <a:rPr lang="en-US" sz="1100" dirty="0">
                <a:solidFill>
                  <a:srgbClr val="000000"/>
                </a:solidFill>
                <a:latin typeface="Arial"/>
              </a:rPr>
              <a:t>they could have different benefit levels</a:t>
            </a:r>
          </a:p>
        </p:txBody>
      </p:sp>
    </p:spTree>
    <p:extLst>
      <p:ext uri="{BB962C8B-B14F-4D97-AF65-F5344CB8AC3E}">
        <p14:creationId xmlns:p14="http://schemas.microsoft.com/office/powerpoint/2010/main" val="669486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F8954-487E-9949-B520-FA34E96EC96C}"/>
              </a:ext>
            </a:extLst>
          </p:cNvPr>
          <p:cNvSpPr>
            <a:spLocks noGrp="1"/>
          </p:cNvSpPr>
          <p:nvPr>
            <p:ph type="title"/>
          </p:nvPr>
        </p:nvSpPr>
        <p:spPr/>
        <p:txBody>
          <a:bodyPr/>
          <a:lstStyle/>
          <a:p>
            <a:r>
              <a:rPr lang="en-US" dirty="0"/>
              <a:t>Understanding the benefits of Clear Aligner Therapy</a:t>
            </a:r>
          </a:p>
        </p:txBody>
      </p:sp>
      <p:sp>
        <p:nvSpPr>
          <p:cNvPr id="4" name="Rectangle 3">
            <a:extLst>
              <a:ext uri="{FF2B5EF4-FFF2-40B4-BE49-F238E27FC236}">
                <a16:creationId xmlns:a16="http://schemas.microsoft.com/office/drawing/2014/main" id="{7BBBC8EE-54C2-B542-911B-28A13BA26D2C}"/>
              </a:ext>
            </a:extLst>
          </p:cNvPr>
          <p:cNvSpPr/>
          <p:nvPr/>
        </p:nvSpPr>
        <p:spPr>
          <a:xfrm>
            <a:off x="4267676" y="2317125"/>
            <a:ext cx="7922736" cy="3864406"/>
          </a:xfrm>
          <a:prstGeom prst="rect">
            <a:avLst/>
          </a:prstGeom>
          <a:solidFill>
            <a:srgbClr val="FFFFFF">
              <a:lumMod val="95000"/>
            </a:srgbClr>
          </a:solidFill>
          <a:ln w="25400" cap="flat" cmpd="sng" algn="ctr">
            <a:noFill/>
            <a:prstDash val="solid"/>
          </a:ln>
          <a:effectLst/>
        </p:spPr>
        <p:txBody>
          <a:bodyPr lIns="182832" tIns="182832" rIns="182832" bIns="182832" anchor="ctr"/>
          <a:lstStyle/>
          <a:p>
            <a:pPr marL="0" marR="0" lvl="0" indent="0" algn="ctr" defTabSz="457063" rtl="0" eaLnBrk="1" fontAlgn="auto" latinLnBrk="0" hangingPunct="1">
              <a:lnSpc>
                <a:spcPct val="100000"/>
              </a:lnSpc>
              <a:spcBef>
                <a:spcPts val="600"/>
              </a:spcBef>
              <a:spcAft>
                <a:spcPts val="0"/>
              </a:spcAft>
              <a:buClrTx/>
              <a:buSzTx/>
              <a:buFontTx/>
              <a:buNone/>
              <a:tabLst/>
              <a:defRPr kumimoji="0" sz="1800" b="0" i="0" normalizeH="0" noProof="0">
                <a:uLnTx/>
                <a:uFillTx/>
                <a:latin typeface="+mn-lt"/>
                <a:ea typeface="+mn-ea"/>
                <a:cs typeface="+mn-cs"/>
              </a:defRPr>
            </a:pPr>
            <a:endParaRPr kumimoji="0" lang="en-US" sz="1799" b="1" i="0" u="none" strike="noStrike" kern="0" cap="none" spc="0" normalizeH="0" baseline="0" noProof="0" dirty="0">
              <a:ln>
                <a:noFill/>
              </a:ln>
              <a:solidFill>
                <a:srgbClr val="FFFFFF"/>
              </a:solidFill>
              <a:effectLst/>
              <a:uLnTx/>
              <a:uFillTx/>
              <a:latin typeface="Arial"/>
              <a:ea typeface="+mn-ea"/>
              <a:cs typeface="+mn-cs"/>
            </a:endParaRPr>
          </a:p>
        </p:txBody>
      </p:sp>
      <p:sp>
        <p:nvSpPr>
          <p:cNvPr id="5" name="Rectangle 4">
            <a:extLst>
              <a:ext uri="{FF2B5EF4-FFF2-40B4-BE49-F238E27FC236}">
                <a16:creationId xmlns:a16="http://schemas.microsoft.com/office/drawing/2014/main" id="{09E907EE-E529-ED45-90FA-9A76E785BF30}"/>
              </a:ext>
            </a:extLst>
          </p:cNvPr>
          <p:cNvSpPr/>
          <p:nvPr/>
        </p:nvSpPr>
        <p:spPr>
          <a:xfrm>
            <a:off x="1588" y="1381137"/>
            <a:ext cx="4266089" cy="24134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457081" tIns="914162" rIns="228540" bIns="0" rtlCol="0" anchor="ct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20" normalizeH="0" baseline="0" noProof="0" dirty="0" err="1">
                <a:ln>
                  <a:noFill/>
                </a:ln>
                <a:solidFill>
                  <a:srgbClr val="000000"/>
                </a:solidFill>
                <a:effectLst/>
                <a:uLnTx/>
                <a:uFillTx/>
                <a:latin typeface="Arial"/>
                <a:ea typeface="+mn-ea"/>
                <a:cs typeface="Open Sans Bold"/>
              </a:rPr>
              <a:t>SmileDirectClub</a:t>
            </a:r>
            <a:r>
              <a:rPr kumimoji="0" lang="en-US" sz="1600" b="1" i="0" u="none" strike="noStrike" kern="1200" cap="none" spc="-20" normalizeH="0" baseline="0" noProof="0" dirty="0">
                <a:ln>
                  <a:noFill/>
                </a:ln>
                <a:solidFill>
                  <a:srgbClr val="000000"/>
                </a:solidFill>
                <a:effectLst/>
                <a:uLnTx/>
                <a:uFillTx/>
                <a:latin typeface="Arial"/>
                <a:ea typeface="+mn-ea"/>
                <a:cs typeface="Open Sans Bold"/>
              </a:rPr>
              <a:t> will be available through MetLife Dental </a:t>
            </a:r>
          </a:p>
        </p:txBody>
      </p:sp>
      <p:sp>
        <p:nvSpPr>
          <p:cNvPr id="6" name="Rectangle 5">
            <a:extLst>
              <a:ext uri="{FF2B5EF4-FFF2-40B4-BE49-F238E27FC236}">
                <a16:creationId xmlns:a16="http://schemas.microsoft.com/office/drawing/2014/main" id="{B93ACBE9-A66E-8C46-A42A-C0097F1FD4E7}"/>
              </a:ext>
            </a:extLst>
          </p:cNvPr>
          <p:cNvSpPr/>
          <p:nvPr/>
        </p:nvSpPr>
        <p:spPr>
          <a:xfrm>
            <a:off x="1588" y="3773917"/>
            <a:ext cx="4266089" cy="24076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457081" tIns="914162" rIns="228540" bIns="0" rtlCol="0" anchor="ct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a:ea typeface="+mn-ea"/>
                <a:cs typeface="Open Sans Bold"/>
              </a:rPr>
              <a:t>MetLife-credentialed dentists </a:t>
            </a:r>
            <a:br>
              <a:rPr kumimoji="0" lang="en-US" sz="1600" b="1" i="0" u="none" strike="noStrike" kern="1200" cap="none" spc="0" normalizeH="0" baseline="0" noProof="0" dirty="0">
                <a:ln>
                  <a:noFill/>
                </a:ln>
                <a:solidFill>
                  <a:srgbClr val="FFFFFF"/>
                </a:solidFill>
                <a:effectLst/>
                <a:uLnTx/>
                <a:uFillTx/>
                <a:latin typeface="Arial"/>
                <a:ea typeface="+mn-ea"/>
                <a:cs typeface="Open Sans Bold"/>
              </a:rPr>
            </a:br>
            <a:r>
              <a:rPr kumimoji="0" lang="en-US" sz="1600" b="1" i="0" u="none" strike="noStrike" kern="1200" cap="none" spc="0" normalizeH="0" baseline="0" noProof="0" dirty="0">
                <a:ln>
                  <a:noFill/>
                </a:ln>
                <a:solidFill>
                  <a:srgbClr val="FFFFFF"/>
                </a:solidFill>
                <a:effectLst/>
                <a:uLnTx/>
                <a:uFillTx/>
                <a:latin typeface="Arial"/>
                <a:ea typeface="+mn-ea"/>
                <a:cs typeface="Open Sans Bold"/>
              </a:rPr>
              <a:t>meet quality standards</a:t>
            </a:r>
            <a:r>
              <a:rPr kumimoji="0" lang="en-US" sz="1600" b="1" i="0" u="none" strike="noStrike" kern="1200" cap="none" spc="0" normalizeH="0" baseline="30000" noProof="0" dirty="0">
                <a:ln>
                  <a:noFill/>
                </a:ln>
                <a:solidFill>
                  <a:srgbClr val="FFFFFF"/>
                </a:solidFill>
                <a:effectLst/>
                <a:uLnTx/>
                <a:uFillTx/>
                <a:latin typeface="Arial"/>
                <a:ea typeface="+mn-ea"/>
                <a:cs typeface="Open Sans Bold"/>
              </a:rPr>
              <a:t>1</a:t>
            </a:r>
          </a:p>
        </p:txBody>
      </p:sp>
      <p:sp>
        <p:nvSpPr>
          <p:cNvPr id="7" name="Rectangle 6">
            <a:extLst>
              <a:ext uri="{FF2B5EF4-FFF2-40B4-BE49-F238E27FC236}">
                <a16:creationId xmlns:a16="http://schemas.microsoft.com/office/drawing/2014/main" id="{C9E32E08-6AAA-AE4D-873E-206EB9AA4143}"/>
              </a:ext>
            </a:extLst>
          </p:cNvPr>
          <p:cNvSpPr/>
          <p:nvPr/>
        </p:nvSpPr>
        <p:spPr>
          <a:xfrm>
            <a:off x="4267676" y="1381137"/>
            <a:ext cx="7922736" cy="9359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457081" tIns="0" rIns="457081"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1799" b="1" i="0" u="none" strike="noStrike" kern="1200" cap="none" spc="0" normalizeH="0" baseline="0" noProof="0" dirty="0">
                <a:ln>
                  <a:noFill/>
                </a:ln>
                <a:solidFill>
                  <a:srgbClr val="FFFFFF"/>
                </a:solidFill>
                <a:effectLst/>
                <a:uLnTx/>
                <a:uFillTx/>
                <a:latin typeface="Arial"/>
                <a:ea typeface="+mn-ea"/>
                <a:cs typeface="Open Sans Bold"/>
              </a:rPr>
              <a:t>Employees receive discounts depending </a:t>
            </a:r>
            <a:br>
              <a:rPr kumimoji="0" lang="en-US" sz="1799" b="1" i="0" u="none" strike="noStrike" kern="1200" cap="none" spc="0" normalizeH="0" baseline="0" noProof="0" dirty="0">
                <a:ln>
                  <a:noFill/>
                </a:ln>
                <a:solidFill>
                  <a:srgbClr val="FFFFFF"/>
                </a:solidFill>
                <a:effectLst/>
                <a:uLnTx/>
                <a:uFillTx/>
                <a:latin typeface="Arial"/>
                <a:ea typeface="+mn-ea"/>
                <a:cs typeface="Open Sans Bold"/>
              </a:rPr>
            </a:br>
            <a:r>
              <a:rPr kumimoji="0" lang="en-US" sz="1799" b="1" i="0" u="none" strike="noStrike" kern="1200" cap="none" spc="0" normalizeH="0" baseline="0" noProof="0" dirty="0">
                <a:ln>
                  <a:noFill/>
                </a:ln>
                <a:solidFill>
                  <a:srgbClr val="FFFFFF"/>
                </a:solidFill>
                <a:effectLst/>
                <a:uLnTx/>
                <a:uFillTx/>
                <a:latin typeface="Arial"/>
                <a:ea typeface="+mn-ea"/>
                <a:cs typeface="Open Sans Bold"/>
              </a:rPr>
              <a:t>on their orthodontia coverage</a:t>
            </a:r>
          </a:p>
        </p:txBody>
      </p:sp>
      <p:sp>
        <p:nvSpPr>
          <p:cNvPr id="8" name="Isosceles Triangle 7">
            <a:extLst>
              <a:ext uri="{FF2B5EF4-FFF2-40B4-BE49-F238E27FC236}">
                <a16:creationId xmlns:a16="http://schemas.microsoft.com/office/drawing/2014/main" id="{303A0924-02BE-9748-ABCE-B3EFF54A1785}"/>
              </a:ext>
            </a:extLst>
          </p:cNvPr>
          <p:cNvSpPr/>
          <p:nvPr/>
        </p:nvSpPr>
        <p:spPr>
          <a:xfrm flipV="1">
            <a:off x="7866397" y="2317125"/>
            <a:ext cx="725296" cy="26096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AU" sz="1799" b="0" i="0" u="none" strike="noStrike" kern="1200" cap="none" spc="0" normalizeH="0" baseline="0" noProof="0" dirty="0">
              <a:ln>
                <a:noFill/>
              </a:ln>
              <a:solidFill>
                <a:srgbClr val="FFFFFF"/>
              </a:solidFill>
              <a:effectLst/>
              <a:uLnTx/>
              <a:uFillTx/>
              <a:latin typeface="Arial"/>
              <a:ea typeface="+mn-ea"/>
              <a:cs typeface="Open Sans Bold"/>
            </a:endParaRPr>
          </a:p>
        </p:txBody>
      </p:sp>
      <p:sp>
        <p:nvSpPr>
          <p:cNvPr id="9" name="TextBox 8">
            <a:extLst>
              <a:ext uri="{FF2B5EF4-FFF2-40B4-BE49-F238E27FC236}">
                <a16:creationId xmlns:a16="http://schemas.microsoft.com/office/drawing/2014/main" id="{80AC7407-2A34-9647-8439-9247839F1F4C}"/>
              </a:ext>
            </a:extLst>
          </p:cNvPr>
          <p:cNvSpPr txBox="1"/>
          <p:nvPr/>
        </p:nvSpPr>
        <p:spPr>
          <a:xfrm>
            <a:off x="4896568" y="2878731"/>
            <a:ext cx="6703854" cy="1098476"/>
          </a:xfrm>
          <a:prstGeom prst="rect">
            <a:avLst/>
          </a:prstGeom>
          <a:noFill/>
        </p:spPr>
        <p:txBody>
          <a:bodyPr wrap="square" lIns="0" tIns="0" rIns="0" bIns="0" anchor="ctr">
            <a:spAutoFit/>
          </a:bodyPr>
          <a:lstStyle/>
          <a:p>
            <a:pPr marL="0" marR="0" lvl="2" indent="0" algn="l" defTabSz="685777" rtl="0" eaLnBrk="1" fontAlgn="auto" latinLnBrk="0" hangingPunct="1">
              <a:lnSpc>
                <a:spcPct val="100000"/>
              </a:lnSpc>
              <a:spcBef>
                <a:spcPts val="600"/>
              </a:spcBef>
              <a:spcAft>
                <a:spcPts val="0"/>
              </a:spcAft>
              <a:buClrTx/>
              <a:buSzTx/>
              <a:buFontTx/>
              <a:buNone/>
              <a:tabLst>
                <a:tab pos="901274" algn="l"/>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With coverage</a:t>
            </a:r>
          </a:p>
          <a:p>
            <a:pPr marL="0" marR="0" lvl="2" indent="0" algn="l" defTabSz="685777" rtl="0" eaLnBrk="1" fontAlgn="auto" latinLnBrk="0" hangingPunct="1">
              <a:lnSpc>
                <a:spcPct val="90000"/>
              </a:lnSpc>
              <a:spcBef>
                <a:spcPts val="600"/>
              </a:spcBef>
              <a:spcAft>
                <a:spcPts val="0"/>
              </a:spcAft>
              <a:buClrTx/>
              <a:buSzTx/>
              <a:buFontTx/>
              <a:buNone/>
              <a:tabLst>
                <a:tab pos="901274" algn="l"/>
              </a:tabLst>
              <a:defRPr/>
            </a:pPr>
            <a:r>
              <a:rPr kumimoji="0" lang="en-US" sz="3599" b="1" i="0" u="none" strike="noStrike" kern="1200" cap="none" spc="0" normalizeH="0" baseline="0" noProof="0" dirty="0">
                <a:ln>
                  <a:noFill/>
                </a:ln>
                <a:solidFill>
                  <a:srgbClr val="0061A0"/>
                </a:solidFill>
                <a:effectLst/>
                <a:uLnTx/>
                <a:uFillTx/>
                <a:latin typeface="Arial"/>
                <a:ea typeface="+mn-ea"/>
                <a:cs typeface="+mn-cs"/>
              </a:rPr>
              <a:t>$210 discount</a:t>
            </a:r>
            <a:br>
              <a:rPr kumimoji="0" lang="en-US" sz="1999" b="1" i="0" u="none" strike="noStrike" kern="1200" cap="none" spc="0" normalizeH="0" baseline="0" noProof="0" dirty="0">
                <a:ln>
                  <a:noFill/>
                </a:ln>
                <a:solidFill>
                  <a:srgbClr val="0061A0"/>
                </a:solidFill>
                <a:effectLst/>
                <a:uLnTx/>
                <a:uFillTx/>
                <a:latin typeface="Arial"/>
                <a:ea typeface="+mn-ea"/>
                <a:cs typeface="+mn-cs"/>
              </a:rPr>
            </a:br>
            <a:r>
              <a:rPr kumimoji="0" lang="en-US" sz="1799" b="0" i="0" u="none" strike="noStrike" kern="1200" cap="none" spc="0" normalizeH="0" baseline="0" noProof="0" dirty="0">
                <a:ln>
                  <a:noFill/>
                </a:ln>
                <a:solidFill>
                  <a:srgbClr val="0061A0"/>
                </a:solidFill>
                <a:effectLst/>
                <a:uLnTx/>
                <a:uFillTx/>
                <a:latin typeface="Arial"/>
                <a:ea typeface="+mn-ea"/>
                <a:cs typeface="+mn-cs"/>
              </a:rPr>
              <a:t>with complimentary whitening kit and ortho scan</a:t>
            </a:r>
          </a:p>
        </p:txBody>
      </p:sp>
      <p:cxnSp>
        <p:nvCxnSpPr>
          <p:cNvPr id="10" name="Straight Connector 9">
            <a:extLst>
              <a:ext uri="{FF2B5EF4-FFF2-40B4-BE49-F238E27FC236}">
                <a16:creationId xmlns:a16="http://schemas.microsoft.com/office/drawing/2014/main" id="{1EAC8B0C-B49C-AA43-8186-4B19D3FDE750}"/>
              </a:ext>
            </a:extLst>
          </p:cNvPr>
          <p:cNvCxnSpPr>
            <a:cxnSpLocks/>
          </p:cNvCxnSpPr>
          <p:nvPr/>
        </p:nvCxnSpPr>
        <p:spPr>
          <a:xfrm>
            <a:off x="4877117" y="4277850"/>
            <a:ext cx="6703854" cy="0"/>
          </a:xfrm>
          <a:prstGeom prst="line">
            <a:avLst/>
          </a:prstGeom>
          <a:ln w="12700" cmpd="sng">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11" name="Graphic 27">
            <a:extLst>
              <a:ext uri="{FF2B5EF4-FFF2-40B4-BE49-F238E27FC236}">
                <a16:creationId xmlns:a16="http://schemas.microsoft.com/office/drawing/2014/main" id="{26CE6D80-7901-7740-8C09-BD9B96F7C642}"/>
              </a:ext>
            </a:extLst>
          </p:cNvPr>
          <p:cNvGrpSpPr/>
          <p:nvPr/>
        </p:nvGrpSpPr>
        <p:grpSpPr>
          <a:xfrm>
            <a:off x="497571" y="4292022"/>
            <a:ext cx="645719" cy="747188"/>
            <a:chOff x="1989056" y="4352260"/>
            <a:chExt cx="593889" cy="687214"/>
          </a:xfrm>
        </p:grpSpPr>
        <p:grpSp>
          <p:nvGrpSpPr>
            <p:cNvPr id="12" name="Graphic 27">
              <a:extLst>
                <a:ext uri="{FF2B5EF4-FFF2-40B4-BE49-F238E27FC236}">
                  <a16:creationId xmlns:a16="http://schemas.microsoft.com/office/drawing/2014/main" id="{E9D60744-209E-6C44-825F-EF04558AEBE9}"/>
                </a:ext>
              </a:extLst>
            </p:cNvPr>
            <p:cNvGrpSpPr/>
            <p:nvPr/>
          </p:nvGrpSpPr>
          <p:grpSpPr>
            <a:xfrm>
              <a:off x="1989056" y="4352260"/>
              <a:ext cx="497169" cy="611705"/>
              <a:chOff x="1989056" y="4352260"/>
              <a:chExt cx="497169" cy="611705"/>
            </a:xfrm>
          </p:grpSpPr>
          <p:sp>
            <p:nvSpPr>
              <p:cNvPr id="18" name="Freeform: Shape 18">
                <a:extLst>
                  <a:ext uri="{FF2B5EF4-FFF2-40B4-BE49-F238E27FC236}">
                    <a16:creationId xmlns:a16="http://schemas.microsoft.com/office/drawing/2014/main" id="{AC356D20-2888-FA47-8897-2B9FF008C28D}"/>
                  </a:ext>
                </a:extLst>
              </p:cNvPr>
              <p:cNvSpPr/>
              <p:nvPr/>
            </p:nvSpPr>
            <p:spPr>
              <a:xfrm>
                <a:off x="2117024" y="4352260"/>
                <a:ext cx="240949" cy="239959"/>
              </a:xfrm>
              <a:custGeom>
                <a:avLst/>
                <a:gdLst>
                  <a:gd name="connsiteX0" fmla="*/ 240949 w 240949"/>
                  <a:gd name="connsiteY0" fmla="*/ 119980 h 239959"/>
                  <a:gd name="connsiteX1" fmla="*/ 120475 w 240949"/>
                  <a:gd name="connsiteY1" fmla="*/ 239959 h 239959"/>
                  <a:gd name="connsiteX2" fmla="*/ 0 w 240949"/>
                  <a:gd name="connsiteY2" fmla="*/ 119980 h 239959"/>
                  <a:gd name="connsiteX3" fmla="*/ 120475 w 240949"/>
                  <a:gd name="connsiteY3" fmla="*/ 0 h 239959"/>
                  <a:gd name="connsiteX4" fmla="*/ 240949 w 240949"/>
                  <a:gd name="connsiteY4" fmla="*/ 119980 h 239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949" h="239959">
                    <a:moveTo>
                      <a:pt x="240949" y="119980"/>
                    </a:moveTo>
                    <a:cubicBezTo>
                      <a:pt x="240949" y="186243"/>
                      <a:pt x="187011" y="239959"/>
                      <a:pt x="120475" y="239959"/>
                    </a:cubicBezTo>
                    <a:cubicBezTo>
                      <a:pt x="53938" y="239959"/>
                      <a:pt x="0" y="186243"/>
                      <a:pt x="0" y="119980"/>
                    </a:cubicBezTo>
                    <a:cubicBezTo>
                      <a:pt x="0" y="53717"/>
                      <a:pt x="53938" y="0"/>
                      <a:pt x="120475" y="0"/>
                    </a:cubicBezTo>
                    <a:cubicBezTo>
                      <a:pt x="187011" y="0"/>
                      <a:pt x="240949" y="53717"/>
                      <a:pt x="240949" y="119980"/>
                    </a:cubicBezTo>
                    <a:close/>
                  </a:path>
                </a:pathLst>
              </a:custGeom>
              <a:solidFill>
                <a:srgbClr val="D7D8D6"/>
              </a:solidFill>
              <a:ln w="7030" cap="flat">
                <a:noFill/>
                <a:prstDash val="solid"/>
                <a:miter/>
              </a:ln>
            </p:spPr>
            <p:txBody>
              <a:bodyPr rtlCol="0" anchor="ct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PH" sz="1799" b="0" i="0" u="none" strike="noStrike" kern="1200" cap="none" spc="0" normalizeH="0" baseline="0" noProof="0">
                  <a:ln>
                    <a:noFill/>
                  </a:ln>
                  <a:solidFill>
                    <a:srgbClr val="000000"/>
                  </a:solidFill>
                  <a:effectLst/>
                  <a:uLnTx/>
                  <a:uFillTx/>
                  <a:latin typeface="Arial"/>
                  <a:ea typeface="+mn-ea"/>
                  <a:cs typeface="+mn-cs"/>
                </a:endParaRPr>
              </a:p>
            </p:txBody>
          </p:sp>
          <p:sp>
            <p:nvSpPr>
              <p:cNvPr id="19" name="Freeform: Shape 19">
                <a:extLst>
                  <a:ext uri="{FF2B5EF4-FFF2-40B4-BE49-F238E27FC236}">
                    <a16:creationId xmlns:a16="http://schemas.microsoft.com/office/drawing/2014/main" id="{E07605A6-8FFB-0949-87A2-5D42E19D8A95}"/>
                  </a:ext>
                </a:extLst>
              </p:cNvPr>
              <p:cNvSpPr/>
              <p:nvPr/>
            </p:nvSpPr>
            <p:spPr>
              <a:xfrm>
                <a:off x="1989056" y="4624953"/>
                <a:ext cx="497169" cy="339011"/>
              </a:xfrm>
              <a:custGeom>
                <a:avLst/>
                <a:gdLst>
                  <a:gd name="connsiteX0" fmla="*/ 418197 w 497169"/>
                  <a:gd name="connsiteY0" fmla="*/ 0 h 339011"/>
                  <a:gd name="connsiteX1" fmla="*/ 305641 w 497169"/>
                  <a:gd name="connsiteY1" fmla="*/ 0 h 339011"/>
                  <a:gd name="connsiteX2" fmla="*/ 305641 w 497169"/>
                  <a:gd name="connsiteY2" fmla="*/ 0 h 339011"/>
                  <a:gd name="connsiteX3" fmla="*/ 191459 w 497169"/>
                  <a:gd name="connsiteY3" fmla="*/ 0 h 339011"/>
                  <a:gd name="connsiteX4" fmla="*/ 191459 w 497169"/>
                  <a:gd name="connsiteY4" fmla="*/ 0 h 339011"/>
                  <a:gd name="connsiteX5" fmla="*/ 78902 w 497169"/>
                  <a:gd name="connsiteY5" fmla="*/ 0 h 339011"/>
                  <a:gd name="connsiteX6" fmla="*/ 78902 w 497169"/>
                  <a:gd name="connsiteY6" fmla="*/ 0 h 339011"/>
                  <a:gd name="connsiteX7" fmla="*/ 78902 w 497169"/>
                  <a:gd name="connsiteY7" fmla="*/ 0 h 339011"/>
                  <a:gd name="connsiteX8" fmla="*/ 78761 w 497169"/>
                  <a:gd name="connsiteY8" fmla="*/ 424 h 339011"/>
                  <a:gd name="connsiteX9" fmla="*/ 0 w 497169"/>
                  <a:gd name="connsiteY9" fmla="*/ 339011 h 339011"/>
                  <a:gd name="connsiteX10" fmla="*/ 76357 w 497169"/>
                  <a:gd name="connsiteY10" fmla="*/ 339011 h 339011"/>
                  <a:gd name="connsiteX11" fmla="*/ 105698 w 497169"/>
                  <a:gd name="connsiteY11" fmla="*/ 229566 h 339011"/>
                  <a:gd name="connsiteX12" fmla="*/ 118566 w 497169"/>
                  <a:gd name="connsiteY12" fmla="*/ 339011 h 339011"/>
                  <a:gd name="connsiteX13" fmla="*/ 378463 w 497169"/>
                  <a:gd name="connsiteY13" fmla="*/ 339011 h 339011"/>
                  <a:gd name="connsiteX14" fmla="*/ 391330 w 497169"/>
                  <a:gd name="connsiteY14" fmla="*/ 229001 h 339011"/>
                  <a:gd name="connsiteX15" fmla="*/ 420813 w 497169"/>
                  <a:gd name="connsiteY15" fmla="*/ 339011 h 339011"/>
                  <a:gd name="connsiteX16" fmla="*/ 497170 w 497169"/>
                  <a:gd name="connsiteY16" fmla="*/ 339011 h 339011"/>
                  <a:gd name="connsiteX17" fmla="*/ 418197 w 497169"/>
                  <a:gd name="connsiteY17" fmla="*/ 0 h 33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7169" h="339011">
                    <a:moveTo>
                      <a:pt x="418197" y="0"/>
                    </a:moveTo>
                    <a:lnTo>
                      <a:pt x="305641" y="0"/>
                    </a:lnTo>
                    <a:lnTo>
                      <a:pt x="305641" y="0"/>
                    </a:lnTo>
                    <a:lnTo>
                      <a:pt x="191459" y="0"/>
                    </a:lnTo>
                    <a:lnTo>
                      <a:pt x="191459" y="0"/>
                    </a:lnTo>
                    <a:lnTo>
                      <a:pt x="78902" y="0"/>
                    </a:lnTo>
                    <a:lnTo>
                      <a:pt x="78902" y="0"/>
                    </a:lnTo>
                    <a:lnTo>
                      <a:pt x="78902" y="0"/>
                    </a:lnTo>
                    <a:lnTo>
                      <a:pt x="78761" y="424"/>
                    </a:lnTo>
                    <a:cubicBezTo>
                      <a:pt x="27432" y="123868"/>
                      <a:pt x="7070" y="244484"/>
                      <a:pt x="0" y="339011"/>
                    </a:cubicBezTo>
                    <a:lnTo>
                      <a:pt x="76357" y="339011"/>
                    </a:lnTo>
                    <a:cubicBezTo>
                      <a:pt x="84276" y="305994"/>
                      <a:pt x="93962" y="268947"/>
                      <a:pt x="105698" y="229566"/>
                    </a:cubicBezTo>
                    <a:lnTo>
                      <a:pt x="118566" y="339011"/>
                    </a:lnTo>
                    <a:lnTo>
                      <a:pt x="378463" y="339011"/>
                    </a:lnTo>
                    <a:lnTo>
                      <a:pt x="391330" y="229001"/>
                    </a:lnTo>
                    <a:cubicBezTo>
                      <a:pt x="403138" y="268664"/>
                      <a:pt x="412894" y="305853"/>
                      <a:pt x="420813" y="339011"/>
                    </a:cubicBezTo>
                    <a:lnTo>
                      <a:pt x="497170" y="339011"/>
                    </a:lnTo>
                    <a:cubicBezTo>
                      <a:pt x="490029" y="244343"/>
                      <a:pt x="469597" y="123656"/>
                      <a:pt x="418197" y="0"/>
                    </a:cubicBezTo>
                    <a:close/>
                  </a:path>
                </a:pathLst>
              </a:custGeom>
              <a:solidFill>
                <a:schemeClr val="accent3"/>
              </a:solidFill>
              <a:ln w="7030" cap="flat">
                <a:noFill/>
                <a:prstDash val="solid"/>
                <a:miter/>
              </a:ln>
            </p:spPr>
            <p:txBody>
              <a:bodyPr rtlCol="0" anchor="ct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PH" sz="1799"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13" name="Graphic 27">
              <a:extLst>
                <a:ext uri="{FF2B5EF4-FFF2-40B4-BE49-F238E27FC236}">
                  <a16:creationId xmlns:a16="http://schemas.microsoft.com/office/drawing/2014/main" id="{634BF50D-D4AB-AD41-8B47-2311D1721C15}"/>
                </a:ext>
              </a:extLst>
            </p:cNvPr>
            <p:cNvGrpSpPr/>
            <p:nvPr/>
          </p:nvGrpSpPr>
          <p:grpSpPr>
            <a:xfrm>
              <a:off x="2251285" y="4709087"/>
              <a:ext cx="331659" cy="330386"/>
              <a:chOff x="2251285" y="4709087"/>
              <a:chExt cx="331659" cy="330386"/>
            </a:xfrm>
          </p:grpSpPr>
          <p:grpSp>
            <p:nvGrpSpPr>
              <p:cNvPr id="14" name="Graphic 27">
                <a:extLst>
                  <a:ext uri="{FF2B5EF4-FFF2-40B4-BE49-F238E27FC236}">
                    <a16:creationId xmlns:a16="http://schemas.microsoft.com/office/drawing/2014/main" id="{887434A2-B851-5241-B72D-B6157DE21FFB}"/>
                  </a:ext>
                </a:extLst>
              </p:cNvPr>
              <p:cNvGrpSpPr/>
              <p:nvPr/>
            </p:nvGrpSpPr>
            <p:grpSpPr>
              <a:xfrm>
                <a:off x="2251285" y="4709087"/>
                <a:ext cx="331659" cy="330386"/>
                <a:chOff x="2251285" y="4709087"/>
                <a:chExt cx="331659" cy="330386"/>
              </a:xfrm>
            </p:grpSpPr>
            <p:sp>
              <p:nvSpPr>
                <p:cNvPr id="16" name="Freeform: Shape 16">
                  <a:extLst>
                    <a:ext uri="{FF2B5EF4-FFF2-40B4-BE49-F238E27FC236}">
                      <a16:creationId xmlns:a16="http://schemas.microsoft.com/office/drawing/2014/main" id="{340AA162-6D91-4949-8BE9-1525B8CCE40A}"/>
                    </a:ext>
                  </a:extLst>
                </p:cNvPr>
                <p:cNvSpPr/>
                <p:nvPr/>
              </p:nvSpPr>
              <p:spPr>
                <a:xfrm>
                  <a:off x="2251285" y="4709087"/>
                  <a:ext cx="331659" cy="330386"/>
                </a:xfrm>
                <a:custGeom>
                  <a:avLst/>
                  <a:gdLst>
                    <a:gd name="connsiteX0" fmla="*/ 331659 w 331659"/>
                    <a:gd name="connsiteY0" fmla="*/ 166219 h 330386"/>
                    <a:gd name="connsiteX1" fmla="*/ 296026 w 331659"/>
                    <a:gd name="connsiteY1" fmla="*/ 219881 h 330386"/>
                    <a:gd name="connsiteX2" fmla="*/ 282381 w 331659"/>
                    <a:gd name="connsiteY2" fmla="*/ 282734 h 330386"/>
                    <a:gd name="connsiteX3" fmla="*/ 219103 w 331659"/>
                    <a:gd name="connsiteY3" fmla="*/ 295602 h 330386"/>
                    <a:gd name="connsiteX4" fmla="*/ 164805 w 331659"/>
                    <a:gd name="connsiteY4" fmla="*/ 330386 h 330386"/>
                    <a:gd name="connsiteX5" fmla="*/ 110931 w 331659"/>
                    <a:gd name="connsiteY5" fmla="*/ 294895 h 330386"/>
                    <a:gd name="connsiteX6" fmla="*/ 47794 w 331659"/>
                    <a:gd name="connsiteY6" fmla="*/ 281249 h 330386"/>
                    <a:gd name="connsiteX7" fmla="*/ 34927 w 331659"/>
                    <a:gd name="connsiteY7" fmla="*/ 218255 h 330386"/>
                    <a:gd name="connsiteX8" fmla="*/ 1 w 331659"/>
                    <a:gd name="connsiteY8" fmla="*/ 164168 h 330386"/>
                    <a:gd name="connsiteX9" fmla="*/ 35634 w 331659"/>
                    <a:gd name="connsiteY9" fmla="*/ 110506 h 330386"/>
                    <a:gd name="connsiteX10" fmla="*/ 49279 w 331659"/>
                    <a:gd name="connsiteY10" fmla="*/ 47653 h 330386"/>
                    <a:gd name="connsiteX11" fmla="*/ 112557 w 331659"/>
                    <a:gd name="connsiteY11" fmla="*/ 34785 h 330386"/>
                    <a:gd name="connsiteX12" fmla="*/ 166855 w 331659"/>
                    <a:gd name="connsiteY12" fmla="*/ 1 h 330386"/>
                    <a:gd name="connsiteX13" fmla="*/ 220729 w 331659"/>
                    <a:gd name="connsiteY13" fmla="*/ 35492 h 330386"/>
                    <a:gd name="connsiteX14" fmla="*/ 283865 w 331659"/>
                    <a:gd name="connsiteY14" fmla="*/ 49138 h 330386"/>
                    <a:gd name="connsiteX15" fmla="*/ 296733 w 331659"/>
                    <a:gd name="connsiteY15" fmla="*/ 112132 h 330386"/>
                    <a:gd name="connsiteX16" fmla="*/ 331659 w 331659"/>
                    <a:gd name="connsiteY16" fmla="*/ 166219 h 330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1659" h="330386">
                      <a:moveTo>
                        <a:pt x="331659" y="166219"/>
                      </a:moveTo>
                      <a:cubicBezTo>
                        <a:pt x="331518" y="186934"/>
                        <a:pt x="303662" y="201852"/>
                        <a:pt x="296026" y="219881"/>
                      </a:cubicBezTo>
                      <a:cubicBezTo>
                        <a:pt x="288107" y="238546"/>
                        <a:pt x="296592" y="268735"/>
                        <a:pt x="282381" y="282734"/>
                      </a:cubicBezTo>
                      <a:cubicBezTo>
                        <a:pt x="268170" y="296733"/>
                        <a:pt x="237910" y="287966"/>
                        <a:pt x="219103" y="295602"/>
                      </a:cubicBezTo>
                      <a:cubicBezTo>
                        <a:pt x="200933" y="302954"/>
                        <a:pt x="185662" y="330528"/>
                        <a:pt x="164805" y="330386"/>
                      </a:cubicBezTo>
                      <a:cubicBezTo>
                        <a:pt x="144019" y="330245"/>
                        <a:pt x="129030" y="302530"/>
                        <a:pt x="110931" y="294895"/>
                      </a:cubicBezTo>
                      <a:cubicBezTo>
                        <a:pt x="92195" y="287047"/>
                        <a:pt x="61864" y="295460"/>
                        <a:pt x="47794" y="281249"/>
                      </a:cubicBezTo>
                      <a:cubicBezTo>
                        <a:pt x="33725" y="267109"/>
                        <a:pt x="42563" y="236990"/>
                        <a:pt x="34927" y="218255"/>
                      </a:cubicBezTo>
                      <a:cubicBezTo>
                        <a:pt x="27503" y="200155"/>
                        <a:pt x="-141" y="184954"/>
                        <a:pt x="1" y="164168"/>
                      </a:cubicBezTo>
                      <a:cubicBezTo>
                        <a:pt x="142" y="143453"/>
                        <a:pt x="27998" y="128535"/>
                        <a:pt x="35634" y="110506"/>
                      </a:cubicBezTo>
                      <a:cubicBezTo>
                        <a:pt x="43552" y="91841"/>
                        <a:pt x="35068" y="61652"/>
                        <a:pt x="49279" y="47653"/>
                      </a:cubicBezTo>
                      <a:cubicBezTo>
                        <a:pt x="63490" y="33654"/>
                        <a:pt x="93750" y="42421"/>
                        <a:pt x="112557" y="34785"/>
                      </a:cubicBezTo>
                      <a:cubicBezTo>
                        <a:pt x="130727" y="27433"/>
                        <a:pt x="145998" y="-141"/>
                        <a:pt x="166855" y="1"/>
                      </a:cubicBezTo>
                      <a:cubicBezTo>
                        <a:pt x="187641" y="142"/>
                        <a:pt x="202630" y="27857"/>
                        <a:pt x="220729" y="35492"/>
                      </a:cubicBezTo>
                      <a:cubicBezTo>
                        <a:pt x="239465" y="43340"/>
                        <a:pt x="269796" y="34927"/>
                        <a:pt x="283865" y="49138"/>
                      </a:cubicBezTo>
                      <a:cubicBezTo>
                        <a:pt x="297935" y="63278"/>
                        <a:pt x="289097" y="93397"/>
                        <a:pt x="296733" y="112132"/>
                      </a:cubicBezTo>
                      <a:cubicBezTo>
                        <a:pt x="304086" y="130232"/>
                        <a:pt x="331801" y="145503"/>
                        <a:pt x="331659" y="166219"/>
                      </a:cubicBezTo>
                    </a:path>
                  </a:pathLst>
                </a:custGeom>
                <a:solidFill>
                  <a:srgbClr val="0066A6"/>
                </a:solidFill>
                <a:ln w="7030" cap="flat">
                  <a:noFill/>
                  <a:prstDash val="solid"/>
                  <a:miter/>
                </a:ln>
              </p:spPr>
              <p:txBody>
                <a:bodyPr rtlCol="0" anchor="ct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PH" sz="1799" b="0" i="0" u="none" strike="noStrike" kern="1200" cap="none" spc="0" normalizeH="0" baseline="0" noProof="0">
                    <a:ln>
                      <a:noFill/>
                    </a:ln>
                    <a:solidFill>
                      <a:srgbClr val="000000"/>
                    </a:solidFill>
                    <a:effectLst/>
                    <a:uLnTx/>
                    <a:uFillTx/>
                    <a:latin typeface="Arial"/>
                    <a:ea typeface="+mn-ea"/>
                    <a:cs typeface="+mn-cs"/>
                  </a:endParaRPr>
                </a:p>
              </p:txBody>
            </p:sp>
            <p:sp>
              <p:nvSpPr>
                <p:cNvPr id="17" name="Freeform: Shape 17">
                  <a:extLst>
                    <a:ext uri="{FF2B5EF4-FFF2-40B4-BE49-F238E27FC236}">
                      <a16:creationId xmlns:a16="http://schemas.microsoft.com/office/drawing/2014/main" id="{52B62DE9-1D29-EF4D-8D1E-208ABDC22789}"/>
                    </a:ext>
                  </a:extLst>
                </p:cNvPr>
                <p:cNvSpPr/>
                <p:nvPr/>
              </p:nvSpPr>
              <p:spPr>
                <a:xfrm>
                  <a:off x="2309612" y="4767273"/>
                  <a:ext cx="215005" cy="214086"/>
                </a:xfrm>
                <a:custGeom>
                  <a:avLst/>
                  <a:gdLst>
                    <a:gd name="connsiteX0" fmla="*/ 215004 w 215005"/>
                    <a:gd name="connsiteY0" fmla="*/ 107680 h 214086"/>
                    <a:gd name="connsiteX1" fmla="*/ 106831 w 215005"/>
                    <a:gd name="connsiteY1" fmla="*/ 214085 h 214086"/>
                    <a:gd name="connsiteX2" fmla="*/ 2 w 215005"/>
                    <a:gd name="connsiteY2" fmla="*/ 106407 h 214086"/>
                    <a:gd name="connsiteX3" fmla="*/ 108175 w 215005"/>
                    <a:gd name="connsiteY3" fmla="*/ 2 h 214086"/>
                    <a:gd name="connsiteX4" fmla="*/ 215004 w 215005"/>
                    <a:gd name="connsiteY4" fmla="*/ 107680 h 214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005" h="214086">
                      <a:moveTo>
                        <a:pt x="215004" y="107680"/>
                      </a:moveTo>
                      <a:cubicBezTo>
                        <a:pt x="214650" y="166786"/>
                        <a:pt x="166220" y="214438"/>
                        <a:pt x="106831" y="214085"/>
                      </a:cubicBezTo>
                      <a:cubicBezTo>
                        <a:pt x="47442" y="213731"/>
                        <a:pt x="-352" y="165513"/>
                        <a:pt x="2" y="106407"/>
                      </a:cubicBezTo>
                      <a:cubicBezTo>
                        <a:pt x="355" y="47301"/>
                        <a:pt x="48786" y="-352"/>
                        <a:pt x="108175" y="2"/>
                      </a:cubicBezTo>
                      <a:cubicBezTo>
                        <a:pt x="167564" y="355"/>
                        <a:pt x="215357" y="48574"/>
                        <a:pt x="215004" y="107680"/>
                      </a:cubicBezTo>
                    </a:path>
                  </a:pathLst>
                </a:custGeom>
                <a:solidFill>
                  <a:srgbClr val="A5CF4F"/>
                </a:solidFill>
                <a:ln w="7030" cap="flat">
                  <a:noFill/>
                  <a:prstDash val="solid"/>
                  <a:miter/>
                </a:ln>
              </p:spPr>
              <p:txBody>
                <a:bodyPr rtlCol="0" anchor="ct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PH" sz="1799" b="0" i="0" u="none" strike="noStrike" kern="1200" cap="none" spc="0" normalizeH="0" baseline="0" noProof="0">
                    <a:ln>
                      <a:noFill/>
                    </a:ln>
                    <a:solidFill>
                      <a:srgbClr val="000000"/>
                    </a:solidFill>
                    <a:effectLst/>
                    <a:uLnTx/>
                    <a:uFillTx/>
                    <a:latin typeface="Arial"/>
                    <a:ea typeface="+mn-ea"/>
                    <a:cs typeface="+mn-cs"/>
                  </a:endParaRPr>
                </a:p>
              </p:txBody>
            </p:sp>
          </p:grpSp>
          <p:sp>
            <p:nvSpPr>
              <p:cNvPr id="15" name="Freeform: Shape 15">
                <a:extLst>
                  <a:ext uri="{FF2B5EF4-FFF2-40B4-BE49-F238E27FC236}">
                    <a16:creationId xmlns:a16="http://schemas.microsoft.com/office/drawing/2014/main" id="{4A601611-3ED8-394D-945F-100B222E39FE}"/>
                  </a:ext>
                </a:extLst>
              </p:cNvPr>
              <p:cNvSpPr/>
              <p:nvPr/>
            </p:nvSpPr>
            <p:spPr>
              <a:xfrm>
                <a:off x="2344682" y="4830835"/>
                <a:ext cx="134614" cy="101385"/>
              </a:xfrm>
              <a:custGeom>
                <a:avLst/>
                <a:gdLst>
                  <a:gd name="connsiteX0" fmla="*/ 53026 w 134614"/>
                  <a:gd name="connsiteY0" fmla="*/ 101385 h 101385"/>
                  <a:gd name="connsiteX1" fmla="*/ 0 w 134614"/>
                  <a:gd name="connsiteY1" fmla="*/ 48572 h 101385"/>
                  <a:gd name="connsiteX2" fmla="*/ 20221 w 134614"/>
                  <a:gd name="connsiteY2" fmla="*/ 28493 h 101385"/>
                  <a:gd name="connsiteX3" fmla="*/ 53026 w 134614"/>
                  <a:gd name="connsiteY3" fmla="*/ 61086 h 101385"/>
                  <a:gd name="connsiteX4" fmla="*/ 114394 w 134614"/>
                  <a:gd name="connsiteY4" fmla="*/ 0 h 101385"/>
                  <a:gd name="connsiteX5" fmla="*/ 134615 w 134614"/>
                  <a:gd name="connsiteY5" fmla="*/ 20150 h 101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14" h="101385">
                    <a:moveTo>
                      <a:pt x="53026" y="101385"/>
                    </a:moveTo>
                    <a:lnTo>
                      <a:pt x="0" y="48572"/>
                    </a:lnTo>
                    <a:lnTo>
                      <a:pt x="20221" y="28493"/>
                    </a:lnTo>
                    <a:lnTo>
                      <a:pt x="53026" y="61086"/>
                    </a:lnTo>
                    <a:lnTo>
                      <a:pt x="114394" y="0"/>
                    </a:lnTo>
                    <a:lnTo>
                      <a:pt x="134615" y="20150"/>
                    </a:lnTo>
                    <a:close/>
                  </a:path>
                </a:pathLst>
              </a:custGeom>
              <a:solidFill>
                <a:srgbClr val="FFFFFF"/>
              </a:solidFill>
              <a:ln w="7030" cap="flat">
                <a:noFill/>
                <a:prstDash val="solid"/>
                <a:miter/>
              </a:ln>
            </p:spPr>
            <p:txBody>
              <a:bodyPr rtlCol="0" anchor="ct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PH" sz="1799" b="0" i="0" u="none" strike="noStrike" kern="1200" cap="none" spc="0" normalizeH="0" baseline="0" noProof="0">
                  <a:ln>
                    <a:noFill/>
                  </a:ln>
                  <a:solidFill>
                    <a:srgbClr val="000000"/>
                  </a:solidFill>
                  <a:effectLst/>
                  <a:uLnTx/>
                  <a:uFillTx/>
                  <a:latin typeface="Arial"/>
                  <a:ea typeface="+mn-ea"/>
                  <a:cs typeface="+mn-cs"/>
                </a:endParaRPr>
              </a:p>
            </p:txBody>
          </p:sp>
        </p:grpSp>
      </p:grpSp>
      <p:pic>
        <p:nvPicPr>
          <p:cNvPr id="20" name="Graphic 19">
            <a:extLst>
              <a:ext uri="{FF2B5EF4-FFF2-40B4-BE49-F238E27FC236}">
                <a16:creationId xmlns:a16="http://schemas.microsoft.com/office/drawing/2014/main" id="{4F5F6CE5-0F86-FB41-810F-A5C44DAE90A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8669" y="1785537"/>
            <a:ext cx="1079489" cy="845784"/>
          </a:xfrm>
          <a:prstGeom prst="rect">
            <a:avLst/>
          </a:prstGeom>
        </p:spPr>
      </p:pic>
      <p:sp>
        <p:nvSpPr>
          <p:cNvPr id="21" name="TextBox 20">
            <a:extLst>
              <a:ext uri="{FF2B5EF4-FFF2-40B4-BE49-F238E27FC236}">
                <a16:creationId xmlns:a16="http://schemas.microsoft.com/office/drawing/2014/main" id="{D939B81C-AF90-D945-A49C-5431BE57324C}"/>
              </a:ext>
            </a:extLst>
          </p:cNvPr>
          <p:cNvSpPr txBox="1"/>
          <p:nvPr/>
        </p:nvSpPr>
        <p:spPr>
          <a:xfrm>
            <a:off x="4896568" y="4648705"/>
            <a:ext cx="6703854" cy="1098476"/>
          </a:xfrm>
          <a:prstGeom prst="rect">
            <a:avLst/>
          </a:prstGeom>
          <a:noFill/>
        </p:spPr>
        <p:txBody>
          <a:bodyPr wrap="square" lIns="0" tIns="0" rIns="0" bIns="0" anchor="ctr">
            <a:spAutoFit/>
          </a:bodyPr>
          <a:lstStyle/>
          <a:p>
            <a:pPr marL="0" marR="0" lvl="2" indent="0" algn="l" defTabSz="685777" rtl="0" eaLnBrk="1" fontAlgn="auto" latinLnBrk="0" hangingPunct="1">
              <a:lnSpc>
                <a:spcPct val="100000"/>
              </a:lnSpc>
              <a:spcBef>
                <a:spcPts val="600"/>
              </a:spcBef>
              <a:spcAft>
                <a:spcPts val="0"/>
              </a:spcAft>
              <a:buClrTx/>
              <a:buSzTx/>
              <a:buFontTx/>
              <a:buNone/>
              <a:tabLst>
                <a:tab pos="901274" algn="l"/>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Without coverage</a:t>
            </a:r>
          </a:p>
          <a:p>
            <a:pPr marL="0" marR="0" lvl="2" indent="0" algn="l" defTabSz="685777" rtl="0" eaLnBrk="1" fontAlgn="auto" latinLnBrk="0" hangingPunct="1">
              <a:lnSpc>
                <a:spcPct val="90000"/>
              </a:lnSpc>
              <a:spcBef>
                <a:spcPts val="600"/>
              </a:spcBef>
              <a:spcAft>
                <a:spcPts val="0"/>
              </a:spcAft>
              <a:buClrTx/>
              <a:buSzTx/>
              <a:buFontTx/>
              <a:buNone/>
              <a:tabLst>
                <a:tab pos="901274" algn="l"/>
              </a:tabLst>
              <a:defRPr/>
            </a:pPr>
            <a:r>
              <a:rPr kumimoji="0" lang="en-US" sz="3599" b="1" i="0" u="none" strike="noStrike" kern="1200" cap="none" spc="0" normalizeH="0" baseline="0" noProof="0" dirty="0">
                <a:ln>
                  <a:noFill/>
                </a:ln>
                <a:solidFill>
                  <a:srgbClr val="0061A0"/>
                </a:solidFill>
                <a:effectLst/>
                <a:uLnTx/>
                <a:uFillTx/>
                <a:latin typeface="Arial"/>
                <a:ea typeface="+mn-ea"/>
                <a:cs typeface="+mn-cs"/>
              </a:rPr>
              <a:t>$110 discount</a:t>
            </a:r>
            <a:br>
              <a:rPr kumimoji="0" lang="en-US" sz="1999" b="1" i="0" u="none" strike="noStrike" kern="1200" cap="none" spc="0" normalizeH="0" baseline="0" noProof="0" dirty="0">
                <a:ln>
                  <a:noFill/>
                </a:ln>
                <a:solidFill>
                  <a:srgbClr val="0061A0"/>
                </a:solidFill>
                <a:effectLst/>
                <a:uLnTx/>
                <a:uFillTx/>
                <a:latin typeface="Arial"/>
                <a:ea typeface="+mn-ea"/>
                <a:cs typeface="+mn-cs"/>
              </a:rPr>
            </a:br>
            <a:r>
              <a:rPr kumimoji="0" lang="en-US" sz="1799" b="0" i="0" u="none" strike="noStrike" kern="1200" cap="none" spc="0" normalizeH="0" baseline="0" noProof="0" dirty="0">
                <a:ln>
                  <a:noFill/>
                </a:ln>
                <a:solidFill>
                  <a:srgbClr val="0061A0"/>
                </a:solidFill>
                <a:effectLst/>
                <a:uLnTx/>
                <a:uFillTx/>
                <a:latin typeface="Arial"/>
                <a:ea typeface="+mn-ea"/>
                <a:cs typeface="+mn-cs"/>
              </a:rPr>
              <a:t>with complimentary whitening kit and ortho scan</a:t>
            </a:r>
          </a:p>
        </p:txBody>
      </p:sp>
      <p:sp>
        <p:nvSpPr>
          <p:cNvPr id="22" name="Text Placeholder 2">
            <a:extLst>
              <a:ext uri="{FF2B5EF4-FFF2-40B4-BE49-F238E27FC236}">
                <a16:creationId xmlns:a16="http://schemas.microsoft.com/office/drawing/2014/main" id="{754BE83B-14B3-433D-8920-3C2994D7C69E}"/>
              </a:ext>
            </a:extLst>
          </p:cNvPr>
          <p:cNvSpPr>
            <a:spLocks noGrp="1"/>
          </p:cNvSpPr>
          <p:nvPr>
            <p:ph type="body" sz="quarter" idx="11"/>
          </p:nvPr>
        </p:nvSpPr>
        <p:spPr>
          <a:xfrm>
            <a:off x="1538157" y="6501135"/>
            <a:ext cx="3332476" cy="337573"/>
          </a:xfrm>
        </p:spPr>
        <p:txBody>
          <a:bodyPr/>
          <a:lstStyle/>
          <a:p>
            <a:r>
              <a:rPr lang="en-US" baseline="30000" dirty="0"/>
              <a:t>1</a:t>
            </a:r>
            <a:r>
              <a:rPr lang="en-US" dirty="0"/>
              <a:t>Certain providers may participate with MetLife through an agreement that MetLife has with a vendor.  Providers available through a vendor are subject to the vendor’s credentialing process and requirements, not MetLife’s.  If you should have any questions, contact MetLife Customer Service.</a:t>
            </a:r>
            <a:endParaRPr lang="en-PH" dirty="0"/>
          </a:p>
        </p:txBody>
      </p:sp>
    </p:spTree>
    <p:extLst>
      <p:ext uri="{BB962C8B-B14F-4D97-AF65-F5344CB8AC3E}">
        <p14:creationId xmlns:p14="http://schemas.microsoft.com/office/powerpoint/2010/main" val="1710602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2213BEE-095D-AB48-B96C-A2A428CEFD80}"/>
              </a:ext>
            </a:extLst>
          </p:cNvPr>
          <p:cNvSpPr>
            <a:spLocks noChangeArrowheads="1"/>
          </p:cNvSpPr>
          <p:nvPr/>
        </p:nvSpPr>
        <p:spPr bwMode="auto">
          <a:xfrm>
            <a:off x="1588" y="1372137"/>
            <a:ext cx="2437765" cy="128089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tIns="791794" bIns="137124"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GB" altLang="en-US"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Wingdings" panose="05000000000000000000" pitchFamily="2" charset="2"/>
              </a:rPr>
              <a:t>Enhanced MyBenefits</a:t>
            </a:r>
          </a:p>
        </p:txBody>
      </p:sp>
      <p:sp>
        <p:nvSpPr>
          <p:cNvPr id="11" name="Rectangle 10">
            <a:extLst>
              <a:ext uri="{FF2B5EF4-FFF2-40B4-BE49-F238E27FC236}">
                <a16:creationId xmlns:a16="http://schemas.microsoft.com/office/drawing/2014/main" id="{95E72432-6C97-944E-8EC6-5E003FDC13C0}"/>
              </a:ext>
            </a:extLst>
          </p:cNvPr>
          <p:cNvSpPr>
            <a:spLocks noChangeArrowheads="1"/>
          </p:cNvSpPr>
          <p:nvPr/>
        </p:nvSpPr>
        <p:spPr bwMode="auto">
          <a:xfrm>
            <a:off x="2439354" y="1372137"/>
            <a:ext cx="2437765" cy="1280891"/>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tIns="791794" bIns="137124"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GB" alt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Claim Center</a:t>
            </a:r>
          </a:p>
        </p:txBody>
      </p:sp>
      <p:sp>
        <p:nvSpPr>
          <p:cNvPr id="12" name="Rectangle 11">
            <a:extLst>
              <a:ext uri="{FF2B5EF4-FFF2-40B4-BE49-F238E27FC236}">
                <a16:creationId xmlns:a16="http://schemas.microsoft.com/office/drawing/2014/main" id="{CB5389AD-4890-DB45-96FB-BD2145E846A5}"/>
              </a:ext>
            </a:extLst>
          </p:cNvPr>
          <p:cNvSpPr/>
          <p:nvPr/>
        </p:nvSpPr>
        <p:spPr>
          <a:xfrm>
            <a:off x="4877119" y="1372137"/>
            <a:ext cx="2437765" cy="1280891"/>
          </a:xfrm>
          <a:prstGeom prst="rect">
            <a:avLst/>
          </a:prstGeom>
          <a:solidFill>
            <a:schemeClr val="accent3"/>
          </a:solidFill>
        </p:spPr>
        <p:txBody>
          <a:bodyPr tIns="791794" bIns="137124" anchor="ctr"/>
          <a:lstStyle/>
          <a:p>
            <a:pPr marL="0" marR="0" lvl="0" indent="0" algn="ctr" defTabSz="914126" rtl="0" eaLnBrk="1" fontAlgn="auto" latinLnBrk="0" hangingPunct="1">
              <a:lnSpc>
                <a:spcPct val="100000"/>
              </a:lnSpc>
              <a:spcBef>
                <a:spcPts val="0"/>
              </a:spcBef>
              <a:spcAft>
                <a:spcPts val="0"/>
              </a:spcAft>
              <a:buClrTx/>
              <a:buSzTx/>
              <a:buFontTx/>
              <a:buNone/>
              <a:tabLst/>
              <a:defRPr kumimoji="0" sz="1800" b="0" i="0" u="none" strike="noStrike" kern="1200" cap="none" spc="0" normalizeH="0" baseline="0" noProof="0">
                <a:solidFill>
                  <a:srgbClr val="FFFFFF"/>
                </a:solidFill>
                <a:uLnTx/>
                <a:uFillTx/>
                <a:latin typeface="Arial" pitchFamily="34" charset="0"/>
                <a:ea typeface="Arial" pitchFamily="34" charset="0"/>
                <a:cs typeface="Arial" pitchFamily="34" charset="0"/>
                <a:sym typeface="Wingdings" charset="2"/>
              </a:defRPr>
            </a:pPr>
            <a:r>
              <a:rPr kumimoji="0" lang="en-US" sz="1200" b="1" i="0" u="none" strike="noStrike" kern="1200" cap="none" spc="0" normalizeH="0" baseline="0" noProof="0" dirty="0">
                <a:ln>
                  <a:noFill/>
                </a:ln>
                <a:solidFill>
                  <a:srgbClr val="FFFFFF"/>
                </a:solidFill>
                <a:effectLst/>
                <a:uLnTx/>
                <a:uFillTx/>
                <a:latin typeface="Arial" pitchFamily="34" charset="0"/>
                <a:ea typeface="Arial" pitchFamily="34" charset="0"/>
                <a:cs typeface="Arial" pitchFamily="34" charset="0"/>
                <a:sym typeface="Wingdings" charset="2"/>
              </a:rPr>
              <a:t>Mobile App</a:t>
            </a:r>
            <a:endParaRPr kumimoji="0" lang="en-GB" sz="1200" b="1" i="0" u="none" strike="noStrike" kern="1200" cap="none" spc="0" normalizeH="0" baseline="0" noProof="0" dirty="0">
              <a:ln>
                <a:noFill/>
              </a:ln>
              <a:solidFill>
                <a:srgbClr val="FFFFFF"/>
              </a:solidFill>
              <a:effectLst/>
              <a:uLnTx/>
              <a:uFillTx/>
              <a:latin typeface="Arial" pitchFamily="34" charset="0"/>
              <a:ea typeface="Arial" pitchFamily="34" charset="0"/>
              <a:cs typeface="Arial" pitchFamily="34" charset="0"/>
              <a:sym typeface="Wingdings" charset="2"/>
            </a:endParaRPr>
          </a:p>
        </p:txBody>
      </p:sp>
      <p:sp>
        <p:nvSpPr>
          <p:cNvPr id="13" name="Rectangle 12">
            <a:extLst>
              <a:ext uri="{FF2B5EF4-FFF2-40B4-BE49-F238E27FC236}">
                <a16:creationId xmlns:a16="http://schemas.microsoft.com/office/drawing/2014/main" id="{73BD12CE-AD53-6243-8625-E753D04385C4}"/>
              </a:ext>
            </a:extLst>
          </p:cNvPr>
          <p:cNvSpPr/>
          <p:nvPr/>
        </p:nvSpPr>
        <p:spPr>
          <a:xfrm>
            <a:off x="7314884" y="1372137"/>
            <a:ext cx="2437765" cy="1280891"/>
          </a:xfrm>
          <a:prstGeom prst="rect">
            <a:avLst/>
          </a:prstGeom>
          <a:solidFill>
            <a:schemeClr val="accent4"/>
          </a:solidFill>
        </p:spPr>
        <p:txBody>
          <a:bodyPr tIns="791794" bIns="164549" anchor="ct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a:ea typeface="+mn-ea"/>
                <a:cs typeface="+mn-cs"/>
              </a:rPr>
              <a:t>Text Notifications*</a:t>
            </a:r>
          </a:p>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FFFFFF"/>
                </a:solidFill>
                <a:effectLst/>
                <a:uLnTx/>
                <a:uFillTx/>
                <a:latin typeface="Arial"/>
                <a:ea typeface="+mn-ea"/>
                <a:cs typeface="+mn-cs"/>
              </a:rPr>
              <a:t>(future enhancements)</a:t>
            </a:r>
          </a:p>
        </p:txBody>
      </p:sp>
      <p:sp>
        <p:nvSpPr>
          <p:cNvPr id="14" name="Rectangle 13">
            <a:extLst>
              <a:ext uri="{FF2B5EF4-FFF2-40B4-BE49-F238E27FC236}">
                <a16:creationId xmlns:a16="http://schemas.microsoft.com/office/drawing/2014/main" id="{DF935E5A-C7DD-E84D-9B47-EF8CDAFB52C2}"/>
              </a:ext>
            </a:extLst>
          </p:cNvPr>
          <p:cNvSpPr>
            <a:spLocks noChangeArrowheads="1"/>
          </p:cNvSpPr>
          <p:nvPr/>
        </p:nvSpPr>
        <p:spPr bwMode="auto">
          <a:xfrm>
            <a:off x="9752649" y="1372137"/>
            <a:ext cx="2437765" cy="1280891"/>
          </a:xfrm>
          <a:prstGeom prst="rect">
            <a:avLst/>
          </a:prstGeom>
          <a:solidFill>
            <a:schemeClr val="accent5"/>
          </a:solidFill>
          <a:ln>
            <a:noFill/>
          </a:ln>
        </p:spPr>
        <p:txBody>
          <a:bodyPr tIns="791794" bIns="137124"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GB" altLang="en-US"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Wingdings" panose="05000000000000000000" pitchFamily="2" charset="2"/>
              </a:rPr>
              <a:t>New Servicing Channels</a:t>
            </a:r>
          </a:p>
        </p:txBody>
      </p:sp>
      <p:sp>
        <p:nvSpPr>
          <p:cNvPr id="2" name="Title 1">
            <a:extLst>
              <a:ext uri="{FF2B5EF4-FFF2-40B4-BE49-F238E27FC236}">
                <a16:creationId xmlns:a16="http://schemas.microsoft.com/office/drawing/2014/main" id="{E81D33F4-6B3F-B242-BA85-73795A5B0D8D}"/>
              </a:ext>
            </a:extLst>
          </p:cNvPr>
          <p:cNvSpPr>
            <a:spLocks noGrp="1"/>
          </p:cNvSpPr>
          <p:nvPr>
            <p:ph type="title"/>
          </p:nvPr>
        </p:nvSpPr>
        <p:spPr/>
        <p:txBody>
          <a:bodyPr/>
          <a:lstStyle/>
          <a:p>
            <a:r>
              <a:rPr lang="en-PH" altLang="en-US" dirty="0"/>
              <a:t>We stay ahead of technology that’s ever-evolving</a:t>
            </a:r>
            <a:endParaRPr lang="en-US" dirty="0"/>
          </a:p>
        </p:txBody>
      </p:sp>
      <p:sp>
        <p:nvSpPr>
          <p:cNvPr id="3" name="Text Placeholder 2">
            <a:extLst>
              <a:ext uri="{FF2B5EF4-FFF2-40B4-BE49-F238E27FC236}">
                <a16:creationId xmlns:a16="http://schemas.microsoft.com/office/drawing/2014/main" id="{17E86691-B737-2B48-86F2-DDEBF8A9A124}"/>
              </a:ext>
            </a:extLst>
          </p:cNvPr>
          <p:cNvSpPr>
            <a:spLocks noGrp="1"/>
          </p:cNvSpPr>
          <p:nvPr>
            <p:ph type="body" sz="quarter" idx="11"/>
          </p:nvPr>
        </p:nvSpPr>
        <p:spPr/>
        <p:txBody>
          <a:bodyPr/>
          <a:lstStyle/>
          <a:p>
            <a:r>
              <a:rPr lang="en-PH" sz="1000" dirty="0"/>
              <a:t>*Future enhancements. Subject to change.  </a:t>
            </a:r>
          </a:p>
        </p:txBody>
      </p:sp>
      <p:sp>
        <p:nvSpPr>
          <p:cNvPr id="5" name="Rectangle 4">
            <a:extLst>
              <a:ext uri="{FF2B5EF4-FFF2-40B4-BE49-F238E27FC236}">
                <a16:creationId xmlns:a16="http://schemas.microsoft.com/office/drawing/2014/main" id="{46FCD5D6-6BEA-444B-9FB7-19C1F82D01EE}"/>
              </a:ext>
            </a:extLst>
          </p:cNvPr>
          <p:cNvSpPr/>
          <p:nvPr/>
        </p:nvSpPr>
        <p:spPr>
          <a:xfrm>
            <a:off x="1588" y="2646106"/>
            <a:ext cx="2437765" cy="30683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32" tIns="274249" rIns="182832" bIns="91416"/>
          <a:lstStyle/>
          <a:p>
            <a:pPr marL="182825" marR="0" lvl="0" indent="-182825" algn="l" defTabSz="457063" rtl="0" eaLnBrk="1" fontAlgn="auto" latinLnBrk="0" hangingPunct="1">
              <a:lnSpc>
                <a:spcPct val="100000"/>
              </a:lnSpc>
              <a:spcBef>
                <a:spcPts val="0"/>
              </a:spcBef>
              <a:spcAft>
                <a:spcPts val="600"/>
              </a:spcAft>
              <a:buClrTx/>
              <a:buSzTx/>
              <a:buFont typeface="Arial" panose="020B0604020202020204" pitchFamily="34" charset="0"/>
              <a:buChar char="•"/>
              <a:tabLst/>
              <a:defRPr kumimoji="0" sz="1800" b="0" i="0" normalizeH="0" noProof="0">
                <a:uLnTx/>
                <a:uFillTx/>
                <a:latin typeface="+mn-lt"/>
                <a:ea typeface="+mn-ea"/>
                <a:cs typeface="+mn-cs"/>
              </a:defRPr>
            </a:pPr>
            <a:r>
              <a:rPr kumimoji="0" lang="en-GB" sz="1000" b="0" i="0" u="none" strike="noStrike" kern="1200" cap="none" spc="0" normalizeH="0" baseline="0" noProof="0" dirty="0">
                <a:ln>
                  <a:noFill/>
                </a:ln>
                <a:solidFill>
                  <a:sysClr val="windowText" lastClr="000000"/>
                </a:solidFill>
                <a:effectLst/>
                <a:uLnTx/>
                <a:uFillTx/>
                <a:latin typeface="Arial"/>
                <a:ea typeface="+mn-ea"/>
                <a:cs typeface="+mn-cs"/>
              </a:rPr>
              <a:t>New MyAccounts page</a:t>
            </a:r>
          </a:p>
          <a:p>
            <a:pPr marL="182825" marR="0" lvl="0" indent="-182825" algn="l" defTabSz="457063" rtl="0" eaLnBrk="1" fontAlgn="auto" latinLnBrk="0" hangingPunct="1">
              <a:lnSpc>
                <a:spcPct val="100000"/>
              </a:lnSpc>
              <a:spcBef>
                <a:spcPts val="0"/>
              </a:spcBef>
              <a:spcAft>
                <a:spcPts val="600"/>
              </a:spcAft>
              <a:buClrTx/>
              <a:buSzTx/>
              <a:buFont typeface="Arial" panose="020B0604020202020204" pitchFamily="34" charset="0"/>
              <a:buChar char="•"/>
              <a:tabLst/>
              <a:defRPr kumimoji="0" sz="1800" b="0" i="0" normalizeH="0" noProof="0">
                <a:uLnTx/>
                <a:uFillTx/>
                <a:latin typeface="+mn-lt"/>
                <a:ea typeface="+mn-ea"/>
                <a:cs typeface="+mn-cs"/>
              </a:defRPr>
            </a:pPr>
            <a:r>
              <a:rPr kumimoji="0" lang="en-GB" sz="1000" b="0" i="0" u="none" strike="noStrike" kern="1200" cap="none" spc="0" normalizeH="0" baseline="0" noProof="0" dirty="0">
                <a:ln>
                  <a:noFill/>
                </a:ln>
                <a:solidFill>
                  <a:sysClr val="windowText" lastClr="000000"/>
                </a:solidFill>
                <a:effectLst/>
                <a:uLnTx/>
                <a:uFillTx/>
                <a:latin typeface="Arial"/>
                <a:ea typeface="+mn-ea"/>
                <a:cs typeface="+mn-cs"/>
              </a:rPr>
              <a:t>All products in one place</a:t>
            </a:r>
          </a:p>
          <a:p>
            <a:pPr marL="182825" marR="0" lvl="0" indent="-182825" algn="l" defTabSz="457063" rtl="0" eaLnBrk="1" fontAlgn="auto" latinLnBrk="0" hangingPunct="1">
              <a:lnSpc>
                <a:spcPct val="100000"/>
              </a:lnSpc>
              <a:spcBef>
                <a:spcPts val="0"/>
              </a:spcBef>
              <a:spcAft>
                <a:spcPts val="600"/>
              </a:spcAft>
              <a:buClrTx/>
              <a:buSzTx/>
              <a:buFont typeface="Arial" panose="020B0604020202020204" pitchFamily="34" charset="0"/>
              <a:buChar char="•"/>
              <a:tabLst/>
              <a:defRPr kumimoji="0" sz="1800" b="0" i="0" normalizeH="0" noProof="0">
                <a:uLnTx/>
                <a:uFillTx/>
                <a:latin typeface="+mn-lt"/>
                <a:ea typeface="+mn-ea"/>
                <a:cs typeface="+mn-cs"/>
              </a:defRPr>
            </a:pPr>
            <a:r>
              <a:rPr kumimoji="0" lang="en-GB" sz="1000" b="0" i="0" u="none" strike="noStrike" kern="1200" cap="none" spc="0" normalizeH="0" baseline="0" noProof="0" dirty="0">
                <a:ln>
                  <a:noFill/>
                </a:ln>
                <a:solidFill>
                  <a:sysClr val="windowText" lastClr="000000"/>
                </a:solidFill>
                <a:effectLst/>
                <a:uLnTx/>
                <a:uFillTx/>
                <a:latin typeface="Arial"/>
                <a:ea typeface="+mn-ea"/>
                <a:cs typeface="+mn-cs"/>
              </a:rPr>
              <a:t>Mobile enabled</a:t>
            </a:r>
          </a:p>
          <a:p>
            <a:pPr marL="182825" marR="0" lvl="0" indent="-182825" algn="l" defTabSz="457063" rtl="0" eaLnBrk="1" fontAlgn="auto" latinLnBrk="0" hangingPunct="1">
              <a:lnSpc>
                <a:spcPct val="100000"/>
              </a:lnSpc>
              <a:spcBef>
                <a:spcPts val="0"/>
              </a:spcBef>
              <a:spcAft>
                <a:spcPts val="600"/>
              </a:spcAft>
              <a:buClrTx/>
              <a:buSzTx/>
              <a:buFont typeface="Arial" panose="020B0604020202020204" pitchFamily="34" charset="0"/>
              <a:buChar char="•"/>
              <a:tabLst/>
              <a:defRPr kumimoji="0" sz="1800" b="0" i="0" normalizeH="0" noProof="0">
                <a:uLnTx/>
                <a:uFillTx/>
                <a:latin typeface="+mn-lt"/>
                <a:ea typeface="+mn-ea"/>
                <a:cs typeface="+mn-cs"/>
              </a:defRPr>
            </a:pPr>
            <a:r>
              <a:rPr kumimoji="0" lang="en-GB" sz="1000" b="0" i="0" u="none" strike="noStrike" kern="1200" cap="none" spc="0" normalizeH="0" baseline="0" noProof="0" dirty="0">
                <a:ln>
                  <a:noFill/>
                </a:ln>
                <a:solidFill>
                  <a:sysClr val="windowText" lastClr="000000"/>
                </a:solidFill>
                <a:effectLst/>
                <a:uLnTx/>
                <a:uFillTx/>
                <a:latin typeface="Arial"/>
                <a:ea typeface="+mn-ea"/>
                <a:cs typeface="+mn-cs"/>
              </a:rPr>
              <a:t>Refreshed design and navigation</a:t>
            </a:r>
          </a:p>
          <a:p>
            <a:pPr marL="182825" marR="0" lvl="0" indent="-182825" algn="l" defTabSz="457063" rtl="0" eaLnBrk="1" fontAlgn="auto" latinLnBrk="0" hangingPunct="1">
              <a:lnSpc>
                <a:spcPct val="100000"/>
              </a:lnSpc>
              <a:spcBef>
                <a:spcPts val="0"/>
              </a:spcBef>
              <a:spcAft>
                <a:spcPts val="600"/>
              </a:spcAft>
              <a:buClrTx/>
              <a:buSzTx/>
              <a:buFont typeface="Arial" panose="020B0604020202020204" pitchFamily="34" charset="0"/>
              <a:buChar char="•"/>
              <a:tabLst/>
              <a:defRPr kumimoji="0" sz="1800" b="0" i="0" normalizeH="0" noProof="0">
                <a:uLnTx/>
                <a:uFillTx/>
                <a:latin typeface="+mn-lt"/>
                <a:ea typeface="+mn-ea"/>
                <a:cs typeface="+mn-cs"/>
              </a:defRPr>
            </a:pPr>
            <a:r>
              <a:rPr kumimoji="0" lang="en-GB" sz="1000" b="0" i="0" u="none" strike="noStrike" kern="1200" cap="none" spc="0" normalizeH="0" baseline="0" noProof="0" dirty="0">
                <a:ln>
                  <a:noFill/>
                </a:ln>
                <a:solidFill>
                  <a:sysClr val="windowText" lastClr="000000"/>
                </a:solidFill>
                <a:effectLst/>
                <a:uLnTx/>
                <a:uFillTx/>
                <a:latin typeface="Arial"/>
                <a:ea typeface="+mn-ea"/>
                <a:cs typeface="+mn-cs"/>
              </a:rPr>
              <a:t>Customizable alert center</a:t>
            </a:r>
          </a:p>
          <a:p>
            <a:pPr marL="182825" marR="0" lvl="0" indent="-182825" algn="l" defTabSz="457063" rtl="0" eaLnBrk="1" fontAlgn="auto" latinLnBrk="0" hangingPunct="1">
              <a:lnSpc>
                <a:spcPct val="100000"/>
              </a:lnSpc>
              <a:spcBef>
                <a:spcPts val="0"/>
              </a:spcBef>
              <a:spcAft>
                <a:spcPts val="600"/>
              </a:spcAft>
              <a:buClrTx/>
              <a:buSzTx/>
              <a:buFont typeface="Arial" panose="020B0604020202020204" pitchFamily="34" charset="0"/>
              <a:buChar char="•"/>
              <a:tabLst/>
              <a:defRPr kumimoji="0" sz="1800" b="0" i="0" normalizeH="0" noProof="0">
                <a:uLnTx/>
                <a:uFillTx/>
                <a:latin typeface="+mn-lt"/>
                <a:ea typeface="+mn-ea"/>
                <a:cs typeface="+mn-cs"/>
              </a:defRPr>
            </a:pPr>
            <a:r>
              <a:rPr kumimoji="0" lang="en-GB" sz="1000" b="0" i="0" u="none" strike="noStrike" kern="1200" cap="none" spc="0" normalizeH="0" baseline="0" noProof="0" dirty="0">
                <a:ln>
                  <a:noFill/>
                </a:ln>
                <a:solidFill>
                  <a:sysClr val="windowText" lastClr="000000"/>
                </a:solidFill>
                <a:effectLst/>
                <a:uLnTx/>
                <a:uFillTx/>
                <a:latin typeface="Arial"/>
                <a:ea typeface="+mn-ea"/>
                <a:cs typeface="+mn-cs"/>
              </a:rPr>
              <a:t>Access to key forms </a:t>
            </a:r>
          </a:p>
          <a:p>
            <a:pPr marL="182825" marR="0" lvl="0" indent="-182825" algn="l" defTabSz="457063" rtl="0" eaLnBrk="1" fontAlgn="auto" latinLnBrk="0" hangingPunct="1">
              <a:lnSpc>
                <a:spcPct val="100000"/>
              </a:lnSpc>
              <a:spcBef>
                <a:spcPts val="0"/>
              </a:spcBef>
              <a:spcAft>
                <a:spcPts val="600"/>
              </a:spcAft>
              <a:buClrTx/>
              <a:buSzTx/>
              <a:buFont typeface="Arial" panose="020B0604020202020204" pitchFamily="34" charset="0"/>
              <a:buChar char="•"/>
              <a:tabLst/>
              <a:defRPr kumimoji="0" sz="1800" b="0" i="0" normalizeH="0" noProof="0">
                <a:uLnTx/>
                <a:uFillTx/>
                <a:latin typeface="+mn-lt"/>
                <a:ea typeface="+mn-ea"/>
                <a:cs typeface="+mn-cs"/>
              </a:defRPr>
            </a:pPr>
            <a:r>
              <a:rPr kumimoji="0" lang="en-GB" sz="1000" b="0" i="0" u="none" strike="noStrike" kern="1200" cap="none" spc="0" normalizeH="0" baseline="0" noProof="0" dirty="0">
                <a:ln>
                  <a:noFill/>
                </a:ln>
                <a:solidFill>
                  <a:sysClr val="windowText" lastClr="000000"/>
                </a:solidFill>
                <a:effectLst/>
                <a:uLnTx/>
                <a:uFillTx/>
                <a:latin typeface="Arial"/>
                <a:ea typeface="+mn-ea"/>
                <a:cs typeface="+mn-cs"/>
              </a:rPr>
              <a:t>Online ID card to include or </a:t>
            </a:r>
            <a:br>
              <a:rPr kumimoji="0" lang="en-GB" sz="1000" b="0" i="0" u="none" strike="noStrike" kern="1200" cap="none" spc="0" normalizeH="0" baseline="0" noProof="0" dirty="0">
                <a:ln>
                  <a:noFill/>
                </a:ln>
                <a:solidFill>
                  <a:sysClr val="windowText" lastClr="000000"/>
                </a:solidFill>
                <a:effectLst/>
                <a:uLnTx/>
                <a:uFillTx/>
                <a:latin typeface="Arial"/>
                <a:ea typeface="+mn-ea"/>
                <a:cs typeface="+mn-cs"/>
              </a:rPr>
            </a:br>
            <a:r>
              <a:rPr kumimoji="0" lang="en-GB" sz="1000" b="0" i="0" u="none" strike="noStrike" kern="1200" cap="none" spc="0" normalizeH="0" baseline="0" noProof="0" dirty="0">
                <a:ln>
                  <a:noFill/>
                </a:ln>
                <a:solidFill>
                  <a:sysClr val="windowText" lastClr="000000"/>
                </a:solidFill>
                <a:effectLst/>
                <a:uLnTx/>
                <a:uFillTx/>
                <a:latin typeface="Arial"/>
                <a:ea typeface="+mn-ea"/>
                <a:cs typeface="+mn-cs"/>
              </a:rPr>
              <a:t>hide employee ID</a:t>
            </a:r>
          </a:p>
          <a:p>
            <a:pPr marL="182825" marR="0" lvl="0" indent="-182825" algn="l" defTabSz="457063" rtl="0" eaLnBrk="1" fontAlgn="auto" latinLnBrk="0" hangingPunct="1">
              <a:lnSpc>
                <a:spcPct val="100000"/>
              </a:lnSpc>
              <a:spcBef>
                <a:spcPts val="0"/>
              </a:spcBef>
              <a:spcAft>
                <a:spcPts val="600"/>
              </a:spcAft>
              <a:buClrTx/>
              <a:buSzTx/>
              <a:buFont typeface="Arial" panose="020B0604020202020204" pitchFamily="34" charset="0"/>
              <a:buChar char="•"/>
              <a:tabLst/>
              <a:defRPr kumimoji="0" sz="1800" b="0" i="0" normalizeH="0" noProof="0">
                <a:uLnTx/>
                <a:uFillTx/>
                <a:latin typeface="+mn-lt"/>
                <a:ea typeface="+mn-ea"/>
                <a:cs typeface="+mn-cs"/>
              </a:defRPr>
            </a:pPr>
            <a:r>
              <a:rPr kumimoji="0" lang="en-GB" sz="1000" b="0" i="0" u="none" strike="noStrike" kern="1200" cap="none" spc="0" normalizeH="0" baseline="0" noProof="0" dirty="0">
                <a:ln>
                  <a:noFill/>
                </a:ln>
                <a:solidFill>
                  <a:sysClr val="windowText" lastClr="000000"/>
                </a:solidFill>
                <a:effectLst/>
                <a:uLnTx/>
                <a:uFillTx/>
                <a:latin typeface="Arial"/>
                <a:ea typeface="+mn-ea"/>
                <a:cs typeface="+mn-cs"/>
              </a:rPr>
              <a:t>Provider reviews and</a:t>
            </a:r>
          </a:p>
          <a:p>
            <a:pPr marL="182825" marR="0" lvl="0" indent="-182825" algn="l" defTabSz="457063" rtl="0" eaLnBrk="1" fontAlgn="auto" latinLnBrk="0" hangingPunct="1">
              <a:lnSpc>
                <a:spcPct val="100000"/>
              </a:lnSpc>
              <a:spcBef>
                <a:spcPts val="0"/>
              </a:spcBef>
              <a:spcAft>
                <a:spcPts val="600"/>
              </a:spcAft>
              <a:buClrTx/>
              <a:buSzTx/>
              <a:buFont typeface="Arial" panose="020B0604020202020204" pitchFamily="34" charset="0"/>
              <a:buChar char="•"/>
              <a:tabLst/>
              <a:defRPr kumimoji="0" sz="1800" b="0" i="0" normalizeH="0" noProof="0">
                <a:uLnTx/>
                <a:uFillTx/>
                <a:latin typeface="+mn-lt"/>
                <a:ea typeface="+mn-ea"/>
                <a:cs typeface="+mn-cs"/>
              </a:defRPr>
            </a:pPr>
            <a:r>
              <a:rPr lang="en-GB" sz="1000" dirty="0">
                <a:solidFill>
                  <a:sysClr val="windowText" lastClr="000000"/>
                </a:solidFill>
                <a:latin typeface="Arial"/>
              </a:rPr>
              <a:t>A</a:t>
            </a:r>
            <a:r>
              <a:rPr kumimoji="0" lang="en-GB" sz="1000" b="0" i="0" u="none" strike="noStrike" kern="1200" cap="none" spc="0" normalizeH="0" baseline="0" noProof="0" dirty="0" err="1">
                <a:ln>
                  <a:noFill/>
                </a:ln>
                <a:solidFill>
                  <a:sysClr val="windowText" lastClr="000000"/>
                </a:solidFill>
                <a:effectLst/>
                <a:uLnTx/>
                <a:uFillTx/>
                <a:latin typeface="Arial"/>
                <a:ea typeface="+mn-ea"/>
                <a:cs typeface="+mn-cs"/>
              </a:rPr>
              <a:t>ppointment</a:t>
            </a:r>
            <a:r>
              <a:rPr kumimoji="0" lang="en-GB" sz="1000" b="0" i="0" u="none" strike="noStrike" kern="1200" cap="none" spc="0" normalizeH="0" baseline="0" noProof="0" dirty="0">
                <a:ln>
                  <a:noFill/>
                </a:ln>
                <a:solidFill>
                  <a:sysClr val="windowText" lastClr="000000"/>
                </a:solidFill>
                <a:effectLst/>
                <a:uLnTx/>
                <a:uFillTx/>
                <a:latin typeface="Arial"/>
                <a:ea typeface="+mn-ea"/>
                <a:cs typeface="+mn-cs"/>
              </a:rPr>
              <a:t> scheduling</a:t>
            </a:r>
          </a:p>
          <a:p>
            <a:pPr marL="182825" marR="0" lvl="0" indent="-182825" algn="l" defTabSz="457063" rtl="0" eaLnBrk="1" fontAlgn="auto" latinLnBrk="0" hangingPunct="1">
              <a:lnSpc>
                <a:spcPct val="100000"/>
              </a:lnSpc>
              <a:spcBef>
                <a:spcPts val="0"/>
              </a:spcBef>
              <a:spcAft>
                <a:spcPts val="600"/>
              </a:spcAft>
              <a:buClrTx/>
              <a:buSzTx/>
              <a:buFont typeface="Arial" panose="020B0604020202020204" pitchFamily="34" charset="0"/>
              <a:buChar char="•"/>
              <a:tabLst/>
              <a:defRPr kumimoji="0" sz="1800" b="0" i="0" normalizeH="0" noProof="0">
                <a:uLnTx/>
                <a:uFillTx/>
                <a:latin typeface="+mn-lt"/>
                <a:ea typeface="+mn-ea"/>
                <a:cs typeface="+mn-cs"/>
              </a:defRPr>
            </a:pPr>
            <a:r>
              <a:rPr kumimoji="0" lang="en-GB" sz="1000" b="0" i="0" u="none" strike="noStrike" kern="1200" cap="none" spc="0" normalizeH="0" baseline="0" noProof="0" dirty="0">
                <a:ln>
                  <a:noFill/>
                </a:ln>
                <a:solidFill>
                  <a:sysClr val="windowText" lastClr="000000"/>
                </a:solidFill>
                <a:effectLst/>
                <a:uLnTx/>
                <a:uFillTx/>
                <a:latin typeface="Arial"/>
                <a:ea typeface="+mn-ea"/>
                <a:cs typeface="+mn-cs"/>
              </a:rPr>
              <a:t>Web alerts*</a:t>
            </a:r>
          </a:p>
        </p:txBody>
      </p:sp>
      <p:sp>
        <p:nvSpPr>
          <p:cNvPr id="6" name="Rectangle 5">
            <a:extLst>
              <a:ext uri="{FF2B5EF4-FFF2-40B4-BE49-F238E27FC236}">
                <a16:creationId xmlns:a16="http://schemas.microsoft.com/office/drawing/2014/main" id="{E8CF966A-4C8A-8D4E-95C6-A63E169238D6}"/>
              </a:ext>
            </a:extLst>
          </p:cNvPr>
          <p:cNvSpPr/>
          <p:nvPr/>
        </p:nvSpPr>
        <p:spPr>
          <a:xfrm>
            <a:off x="2439354" y="2653028"/>
            <a:ext cx="2437765" cy="30683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32" tIns="274249" rIns="182832" bIns="91416"/>
          <a:lstStyle/>
          <a:p>
            <a:pPr marL="182825" marR="0" lvl="0" indent="-182825" algn="l" defTabSz="457063" rtl="0" eaLnBrk="1" fontAlgn="auto" latinLnBrk="0" hangingPunct="1">
              <a:lnSpc>
                <a:spcPct val="100000"/>
              </a:lnSpc>
              <a:spcBef>
                <a:spcPts val="0"/>
              </a:spcBef>
              <a:spcAft>
                <a:spcPts val="600"/>
              </a:spcAft>
              <a:buClrTx/>
              <a:buSzTx/>
              <a:buFont typeface="Arial" panose="020B0604020202020204" pitchFamily="34" charset="0"/>
              <a:buChar char="•"/>
              <a:tabLst/>
              <a:defRPr kumimoji="0" sz="1800" b="0" i="0" normalizeH="0" noProof="0">
                <a:uLnTx/>
                <a:uFillTx/>
                <a:latin typeface="+mn-lt"/>
                <a:ea typeface="+mn-ea"/>
                <a:cs typeface="+mn-cs"/>
              </a:defRPr>
            </a:pPr>
            <a:r>
              <a:rPr kumimoji="0" lang="en-GB" sz="1000" b="0" i="0" u="none" strike="noStrike" kern="1200" cap="none" spc="0" normalizeH="0" baseline="0" noProof="0" dirty="0">
                <a:ln>
                  <a:noFill/>
                </a:ln>
                <a:solidFill>
                  <a:sysClr val="windowText" lastClr="000000"/>
                </a:solidFill>
                <a:effectLst/>
                <a:uLnTx/>
                <a:uFillTx/>
                <a:latin typeface="Arial"/>
                <a:ea typeface="+mn-ea"/>
                <a:cs typeface="+mn-cs"/>
              </a:rPr>
              <a:t>Claims summary</a:t>
            </a:r>
          </a:p>
          <a:p>
            <a:pPr marL="182825" marR="0" lvl="0" indent="-182825" algn="l" defTabSz="457063" rtl="0" eaLnBrk="1" fontAlgn="auto" latinLnBrk="0" hangingPunct="1">
              <a:lnSpc>
                <a:spcPct val="100000"/>
              </a:lnSpc>
              <a:spcBef>
                <a:spcPts val="0"/>
              </a:spcBef>
              <a:spcAft>
                <a:spcPts val="600"/>
              </a:spcAft>
              <a:buClrTx/>
              <a:buSzTx/>
              <a:buFont typeface="Arial" panose="020B0604020202020204" pitchFamily="34" charset="0"/>
              <a:buChar char="•"/>
              <a:tabLst/>
              <a:defRPr kumimoji="0" sz="1800" b="0" i="0" normalizeH="0" noProof="0">
                <a:uLnTx/>
                <a:uFillTx/>
                <a:latin typeface="+mn-lt"/>
                <a:ea typeface="+mn-ea"/>
                <a:cs typeface="+mn-cs"/>
              </a:defRPr>
            </a:pPr>
            <a:r>
              <a:rPr kumimoji="0" lang="en-GB" sz="1000" b="0" i="0" u="none" strike="noStrike" kern="1200" cap="none" spc="0" normalizeH="0" baseline="0" noProof="0" dirty="0">
                <a:ln>
                  <a:noFill/>
                </a:ln>
                <a:solidFill>
                  <a:sysClr val="windowText" lastClr="000000"/>
                </a:solidFill>
                <a:effectLst/>
                <a:uLnTx/>
                <a:uFillTx/>
                <a:latin typeface="Arial"/>
                <a:ea typeface="+mn-ea"/>
                <a:cs typeface="+mn-cs"/>
              </a:rPr>
              <a:t>Print, email and download </a:t>
            </a:r>
            <a:br>
              <a:rPr kumimoji="0" lang="en-GB" sz="1000" b="0" i="0" u="none" strike="noStrike" kern="1200" cap="none" spc="0" normalizeH="0" baseline="0" noProof="0" dirty="0">
                <a:ln>
                  <a:noFill/>
                </a:ln>
                <a:solidFill>
                  <a:sysClr val="windowText" lastClr="000000"/>
                </a:solidFill>
                <a:effectLst/>
                <a:uLnTx/>
                <a:uFillTx/>
                <a:latin typeface="Arial"/>
                <a:ea typeface="+mn-ea"/>
                <a:cs typeface="+mn-cs"/>
              </a:rPr>
            </a:br>
            <a:r>
              <a:rPr kumimoji="0" lang="en-GB" sz="1000" b="0" i="0" u="none" strike="noStrike" kern="1200" cap="none" spc="0" normalizeH="0" baseline="0" noProof="0" dirty="0">
                <a:ln>
                  <a:noFill/>
                </a:ln>
                <a:solidFill>
                  <a:sysClr val="windowText" lastClr="000000"/>
                </a:solidFill>
                <a:effectLst/>
                <a:uLnTx/>
                <a:uFillTx/>
                <a:latin typeface="Arial"/>
                <a:ea typeface="+mn-ea"/>
                <a:cs typeface="+mn-cs"/>
              </a:rPr>
              <a:t>claim information</a:t>
            </a:r>
          </a:p>
          <a:p>
            <a:pPr marL="182825" marR="0" lvl="0" indent="-182825" algn="l" defTabSz="457063" rtl="0" eaLnBrk="1" fontAlgn="auto" latinLnBrk="0" hangingPunct="1">
              <a:lnSpc>
                <a:spcPct val="100000"/>
              </a:lnSpc>
              <a:spcBef>
                <a:spcPts val="0"/>
              </a:spcBef>
              <a:spcAft>
                <a:spcPts val="600"/>
              </a:spcAft>
              <a:buClrTx/>
              <a:buSzTx/>
              <a:buFont typeface="Arial" panose="020B0604020202020204" pitchFamily="34" charset="0"/>
              <a:buChar char="•"/>
              <a:tabLst/>
              <a:defRPr kumimoji="0" sz="1800" b="0" i="0" normalizeH="0" noProof="0">
                <a:uLnTx/>
                <a:uFillTx/>
                <a:latin typeface="+mn-lt"/>
                <a:ea typeface="+mn-ea"/>
                <a:cs typeface="+mn-cs"/>
              </a:defRPr>
            </a:pPr>
            <a:r>
              <a:rPr kumimoji="0" lang="en-GB" sz="1000" b="0" i="0" u="none" strike="noStrike" kern="1200" cap="none" spc="0" normalizeH="0" baseline="0" noProof="0" dirty="0">
                <a:ln>
                  <a:noFill/>
                </a:ln>
                <a:solidFill>
                  <a:sysClr val="windowText" lastClr="000000"/>
                </a:solidFill>
                <a:effectLst/>
                <a:uLnTx/>
                <a:uFillTx/>
                <a:latin typeface="Arial"/>
                <a:ea typeface="+mn-ea"/>
                <a:cs typeface="+mn-cs"/>
              </a:rPr>
              <a:t>Optimized for mobile devices</a:t>
            </a:r>
          </a:p>
          <a:p>
            <a:pPr marL="182825" marR="0" lvl="0" indent="-182825" algn="l" defTabSz="457063" rtl="0" eaLnBrk="1" fontAlgn="auto" latinLnBrk="0" hangingPunct="1">
              <a:lnSpc>
                <a:spcPct val="100000"/>
              </a:lnSpc>
              <a:spcBef>
                <a:spcPts val="0"/>
              </a:spcBef>
              <a:spcAft>
                <a:spcPts val="600"/>
              </a:spcAft>
              <a:buClrTx/>
              <a:buSzTx/>
              <a:buFont typeface="Arial" panose="020B0604020202020204" pitchFamily="34" charset="0"/>
              <a:buChar char="•"/>
              <a:tabLst/>
              <a:defRPr kumimoji="0" sz="1800" b="0" i="0" normalizeH="0" noProof="0">
                <a:uLnTx/>
                <a:uFillTx/>
                <a:latin typeface="+mn-lt"/>
                <a:ea typeface="+mn-ea"/>
                <a:cs typeface="+mn-cs"/>
              </a:defRPr>
            </a:pPr>
            <a:r>
              <a:rPr kumimoji="0" lang="en-GB" sz="1000" b="0" i="0" u="none" strike="noStrike" kern="1200" cap="none" spc="0" normalizeH="0" baseline="0" noProof="0" dirty="0">
                <a:ln>
                  <a:noFill/>
                </a:ln>
                <a:solidFill>
                  <a:sysClr val="windowText" lastClr="000000"/>
                </a:solidFill>
                <a:effectLst/>
                <a:uLnTx/>
                <a:uFillTx/>
                <a:latin typeface="Arial"/>
                <a:ea typeface="+mn-ea"/>
                <a:cs typeface="+mn-cs"/>
              </a:rPr>
              <a:t>Fewer clicks to</a:t>
            </a:r>
            <a:br>
              <a:rPr kumimoji="0" lang="en-GB" sz="1000" b="0" i="0" u="none" strike="noStrike" kern="1200" cap="none" spc="0" normalizeH="0" baseline="0" noProof="0" dirty="0">
                <a:ln>
                  <a:noFill/>
                </a:ln>
                <a:solidFill>
                  <a:sysClr val="windowText" lastClr="000000"/>
                </a:solidFill>
                <a:effectLst/>
                <a:uLnTx/>
                <a:uFillTx/>
                <a:latin typeface="Arial"/>
                <a:ea typeface="+mn-ea"/>
                <a:cs typeface="+mn-cs"/>
              </a:rPr>
            </a:br>
            <a:r>
              <a:rPr kumimoji="0" lang="en-GB" sz="1000" b="0" i="0" u="none" strike="noStrike" kern="1200" cap="none" spc="0" normalizeH="0" baseline="0" noProof="0" dirty="0">
                <a:ln>
                  <a:noFill/>
                </a:ln>
                <a:solidFill>
                  <a:sysClr val="windowText" lastClr="000000"/>
                </a:solidFill>
                <a:effectLst/>
                <a:uLnTx/>
                <a:uFillTx/>
                <a:latin typeface="Arial"/>
                <a:ea typeface="+mn-ea"/>
                <a:cs typeface="+mn-cs"/>
              </a:rPr>
              <a:t>relevant information</a:t>
            </a:r>
          </a:p>
        </p:txBody>
      </p:sp>
      <p:sp>
        <p:nvSpPr>
          <p:cNvPr id="7" name="Rectangle 6">
            <a:extLst>
              <a:ext uri="{FF2B5EF4-FFF2-40B4-BE49-F238E27FC236}">
                <a16:creationId xmlns:a16="http://schemas.microsoft.com/office/drawing/2014/main" id="{364066FF-FF37-044E-99E7-370F07372307}"/>
              </a:ext>
            </a:extLst>
          </p:cNvPr>
          <p:cNvSpPr/>
          <p:nvPr/>
        </p:nvSpPr>
        <p:spPr>
          <a:xfrm>
            <a:off x="4877119" y="2653028"/>
            <a:ext cx="2437765" cy="30683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32" tIns="274249" rIns="182832" bIns="91416"/>
          <a:lstStyle/>
          <a:p>
            <a:pPr marL="182825" marR="0" lvl="0" indent="-182825" algn="l" defTabSz="457063" rtl="0" eaLnBrk="1" fontAlgn="auto" latinLnBrk="0" hangingPunct="1">
              <a:lnSpc>
                <a:spcPct val="100000"/>
              </a:lnSpc>
              <a:spcBef>
                <a:spcPts val="0"/>
              </a:spcBef>
              <a:spcAft>
                <a:spcPts val="600"/>
              </a:spcAft>
              <a:buClrTx/>
              <a:buSzTx/>
              <a:buFont typeface="Arial" panose="020B0604020202020204" pitchFamily="34" charset="0"/>
              <a:buChar char="•"/>
              <a:tabLst/>
              <a:defRPr kumimoji="0" sz="1800" b="0" i="0" normalizeH="0" noProof="0">
                <a:uLnTx/>
                <a:uFillTx/>
                <a:latin typeface="+mn-lt"/>
                <a:ea typeface="+mn-ea"/>
                <a:cs typeface="+mn-cs"/>
              </a:defRPr>
            </a:pPr>
            <a:r>
              <a:rPr kumimoji="0" lang="en-GB" sz="1000" b="0" i="0" u="none" strike="noStrike" kern="1200" cap="none" spc="0" normalizeH="0" baseline="0" noProof="0" dirty="0">
                <a:ln>
                  <a:noFill/>
                </a:ln>
                <a:solidFill>
                  <a:sysClr val="windowText" lastClr="000000"/>
                </a:solidFill>
                <a:effectLst/>
                <a:uLnTx/>
                <a:uFillTx/>
                <a:latin typeface="Arial"/>
                <a:ea typeface="+mn-ea"/>
                <a:cs typeface="+mn-cs"/>
              </a:rPr>
              <a:t>Access via </a:t>
            </a:r>
            <a:br>
              <a:rPr kumimoji="0" lang="en-GB" sz="1000" b="0" i="0" u="none" strike="noStrike" kern="1200" cap="none" spc="0" normalizeH="0" baseline="0" noProof="0" dirty="0">
                <a:ln>
                  <a:noFill/>
                </a:ln>
                <a:solidFill>
                  <a:sysClr val="windowText" lastClr="000000"/>
                </a:solidFill>
                <a:effectLst/>
                <a:uLnTx/>
                <a:uFillTx/>
                <a:latin typeface="Arial"/>
                <a:ea typeface="+mn-ea"/>
                <a:cs typeface="+mn-cs"/>
              </a:rPr>
            </a:br>
            <a:r>
              <a:rPr kumimoji="0" lang="en-GB" sz="1000" b="0" i="0" u="none" strike="noStrike" kern="1200" cap="none" spc="0" normalizeH="0" baseline="0" noProof="0" dirty="0">
                <a:ln>
                  <a:noFill/>
                </a:ln>
                <a:solidFill>
                  <a:sysClr val="windowText" lastClr="000000"/>
                </a:solidFill>
                <a:effectLst/>
                <a:uLnTx/>
                <a:uFillTx/>
                <a:latin typeface="Arial"/>
                <a:ea typeface="+mn-ea"/>
                <a:cs typeface="+mn-cs"/>
              </a:rPr>
              <a:t>fingerprint authentication</a:t>
            </a:r>
          </a:p>
          <a:p>
            <a:pPr marL="182825" marR="0" lvl="0" indent="-182825" algn="l" defTabSz="457063" rtl="0" eaLnBrk="1" fontAlgn="auto" latinLnBrk="0" hangingPunct="1">
              <a:lnSpc>
                <a:spcPct val="100000"/>
              </a:lnSpc>
              <a:spcBef>
                <a:spcPts val="0"/>
              </a:spcBef>
              <a:spcAft>
                <a:spcPts val="600"/>
              </a:spcAft>
              <a:buClrTx/>
              <a:buSzTx/>
              <a:buFont typeface="Arial" panose="020B0604020202020204" pitchFamily="34" charset="0"/>
              <a:buChar char="•"/>
              <a:tabLst/>
              <a:defRPr kumimoji="0" sz="1800" b="0" i="0" normalizeH="0" noProof="0">
                <a:uLnTx/>
                <a:uFillTx/>
                <a:latin typeface="+mn-lt"/>
                <a:ea typeface="+mn-ea"/>
                <a:cs typeface="+mn-cs"/>
              </a:defRPr>
            </a:pPr>
            <a:r>
              <a:rPr kumimoji="0" lang="en-GB" sz="1000" b="0" i="0" u="none" strike="noStrike" kern="1200" cap="none" spc="0" normalizeH="0" baseline="0" noProof="0" dirty="0">
                <a:ln>
                  <a:noFill/>
                </a:ln>
                <a:solidFill>
                  <a:sysClr val="windowText" lastClr="000000"/>
                </a:solidFill>
                <a:effectLst/>
                <a:uLnTx/>
                <a:uFillTx/>
                <a:latin typeface="Arial"/>
                <a:ea typeface="+mn-ea"/>
                <a:cs typeface="+mn-cs"/>
              </a:rPr>
              <a:t>Redesigned navigation </a:t>
            </a:r>
            <a:br>
              <a:rPr kumimoji="0" lang="en-GB" sz="1000" b="0" i="0" u="none" strike="noStrike" kern="1200" cap="none" spc="0" normalizeH="0" baseline="0" noProof="0" dirty="0">
                <a:ln>
                  <a:noFill/>
                </a:ln>
                <a:solidFill>
                  <a:sysClr val="windowText" lastClr="000000"/>
                </a:solidFill>
                <a:effectLst/>
                <a:uLnTx/>
                <a:uFillTx/>
                <a:latin typeface="Arial"/>
                <a:ea typeface="+mn-ea"/>
                <a:cs typeface="+mn-cs"/>
              </a:rPr>
            </a:br>
            <a:r>
              <a:rPr kumimoji="0" lang="en-GB" sz="1000" b="0" i="0" u="none" strike="noStrike" kern="1200" cap="none" spc="0" normalizeH="0" baseline="0" noProof="0" dirty="0">
                <a:ln>
                  <a:noFill/>
                </a:ln>
                <a:solidFill>
                  <a:sysClr val="windowText" lastClr="000000"/>
                </a:solidFill>
                <a:effectLst/>
                <a:uLnTx/>
                <a:uFillTx/>
                <a:latin typeface="Arial"/>
                <a:ea typeface="+mn-ea"/>
                <a:cs typeface="+mn-cs"/>
              </a:rPr>
              <a:t>with shortcuts</a:t>
            </a:r>
          </a:p>
          <a:p>
            <a:pPr marL="182825" marR="0" lvl="0" indent="-182825" algn="l" defTabSz="457063" rtl="0" eaLnBrk="1" fontAlgn="auto" latinLnBrk="0" hangingPunct="1">
              <a:lnSpc>
                <a:spcPct val="100000"/>
              </a:lnSpc>
              <a:spcBef>
                <a:spcPts val="0"/>
              </a:spcBef>
              <a:spcAft>
                <a:spcPts val="600"/>
              </a:spcAft>
              <a:buClrTx/>
              <a:buSzTx/>
              <a:buFont typeface="Arial" panose="020B0604020202020204" pitchFamily="34" charset="0"/>
              <a:buChar char="•"/>
              <a:tabLst/>
              <a:defRPr kumimoji="0" sz="1800" b="0" i="0" normalizeH="0" noProof="0">
                <a:uLnTx/>
                <a:uFillTx/>
                <a:latin typeface="+mn-lt"/>
                <a:ea typeface="+mn-ea"/>
                <a:cs typeface="+mn-cs"/>
              </a:defRPr>
            </a:pPr>
            <a:r>
              <a:rPr kumimoji="0" lang="en-GB" sz="1000" b="0" i="0" u="none" strike="noStrike" kern="1200" cap="none" spc="0" normalizeH="0" baseline="0" noProof="0" dirty="0">
                <a:ln>
                  <a:noFill/>
                </a:ln>
                <a:solidFill>
                  <a:sysClr val="windowText" lastClr="000000"/>
                </a:solidFill>
                <a:effectLst/>
                <a:uLnTx/>
                <a:uFillTx/>
                <a:latin typeface="Arial"/>
                <a:ea typeface="+mn-ea"/>
                <a:cs typeface="+mn-cs"/>
              </a:rPr>
              <a:t>Broader product support</a:t>
            </a:r>
          </a:p>
          <a:p>
            <a:pPr marL="182825" marR="0" lvl="0" indent="-182825" algn="l" defTabSz="457063" rtl="0" eaLnBrk="1" fontAlgn="auto" latinLnBrk="0" hangingPunct="1">
              <a:lnSpc>
                <a:spcPct val="100000"/>
              </a:lnSpc>
              <a:spcBef>
                <a:spcPts val="0"/>
              </a:spcBef>
              <a:spcAft>
                <a:spcPts val="600"/>
              </a:spcAft>
              <a:buClrTx/>
              <a:buSzTx/>
              <a:buFont typeface="Arial" panose="020B0604020202020204" pitchFamily="34" charset="0"/>
              <a:buChar char="•"/>
              <a:tabLst/>
              <a:defRPr kumimoji="0" sz="1800" b="0" i="0" normalizeH="0" noProof="0">
                <a:uLnTx/>
                <a:uFillTx/>
                <a:latin typeface="+mn-lt"/>
                <a:ea typeface="+mn-ea"/>
                <a:cs typeface="+mn-cs"/>
              </a:defRPr>
            </a:pPr>
            <a:r>
              <a:rPr kumimoji="0" lang="en-GB" sz="1000" b="0" i="0" u="none" strike="noStrike" kern="1200" cap="none" spc="0" normalizeH="0" baseline="0" noProof="0" dirty="0">
                <a:ln>
                  <a:noFill/>
                </a:ln>
                <a:solidFill>
                  <a:sysClr val="windowText" lastClr="000000"/>
                </a:solidFill>
                <a:effectLst/>
                <a:uLnTx/>
                <a:uFillTx/>
                <a:latin typeface="Arial"/>
                <a:ea typeface="+mn-ea"/>
                <a:cs typeface="+mn-cs"/>
              </a:rPr>
              <a:t>Access to Procedure Fee Estimate tool</a:t>
            </a:r>
          </a:p>
          <a:p>
            <a:pPr marL="182825" marR="0" lvl="0" indent="-182825" algn="l" defTabSz="457063" rtl="0" eaLnBrk="1" fontAlgn="auto" latinLnBrk="0" hangingPunct="1">
              <a:lnSpc>
                <a:spcPct val="100000"/>
              </a:lnSpc>
              <a:spcBef>
                <a:spcPts val="0"/>
              </a:spcBef>
              <a:spcAft>
                <a:spcPts val="600"/>
              </a:spcAft>
              <a:buClrTx/>
              <a:buSzTx/>
              <a:buFont typeface="Arial" panose="020B0604020202020204" pitchFamily="34" charset="0"/>
              <a:buChar char="•"/>
              <a:tabLst/>
              <a:defRPr kumimoji="0" sz="1800" b="0" i="0" normalizeH="0" noProof="0">
                <a:uLnTx/>
                <a:uFillTx/>
                <a:latin typeface="+mn-lt"/>
                <a:ea typeface="+mn-ea"/>
                <a:cs typeface="+mn-cs"/>
              </a:defRPr>
            </a:pPr>
            <a:r>
              <a:rPr kumimoji="0" lang="en-GB" sz="1000" b="0" i="0" u="none" strike="noStrike" kern="1200" cap="none" spc="0" normalizeH="0" baseline="0" noProof="0" dirty="0">
                <a:ln>
                  <a:noFill/>
                </a:ln>
                <a:solidFill>
                  <a:sysClr val="windowText" lastClr="000000"/>
                </a:solidFill>
                <a:effectLst/>
                <a:uLnTx/>
                <a:uFillTx/>
                <a:latin typeface="Arial"/>
                <a:ea typeface="+mn-ea"/>
                <a:cs typeface="+mn-cs"/>
              </a:rPr>
              <a:t>Provider reviews and appointment scheduling</a:t>
            </a:r>
          </a:p>
          <a:p>
            <a:pPr marL="182825" marR="0" lvl="0" indent="-182825" algn="l" defTabSz="457063" rtl="0" eaLnBrk="1" fontAlgn="auto" latinLnBrk="0" hangingPunct="1">
              <a:lnSpc>
                <a:spcPct val="100000"/>
              </a:lnSpc>
              <a:spcBef>
                <a:spcPts val="0"/>
              </a:spcBef>
              <a:spcAft>
                <a:spcPts val="600"/>
              </a:spcAft>
              <a:buClrTx/>
              <a:buSzTx/>
              <a:buFont typeface="Arial" panose="020B0604020202020204" pitchFamily="34" charset="0"/>
              <a:buChar char="•"/>
              <a:tabLst/>
              <a:defRPr kumimoji="0" sz="1800" b="0" i="0" normalizeH="0" noProof="0">
                <a:uLnTx/>
                <a:uFillTx/>
                <a:latin typeface="+mn-lt"/>
                <a:ea typeface="+mn-ea"/>
                <a:cs typeface="+mn-cs"/>
              </a:defRPr>
            </a:pPr>
            <a:r>
              <a:rPr kumimoji="0" lang="en-GB" sz="1000" b="0" i="0" u="none" strike="noStrike" kern="1200" cap="none" spc="0" normalizeH="0" baseline="0" noProof="0" dirty="0">
                <a:ln>
                  <a:noFill/>
                </a:ln>
                <a:solidFill>
                  <a:sysClr val="windowText" lastClr="000000"/>
                </a:solidFill>
                <a:effectLst/>
                <a:uLnTx/>
                <a:uFillTx/>
                <a:latin typeface="Arial"/>
                <a:ea typeface="+mn-ea"/>
                <a:cs typeface="+mn-cs"/>
              </a:rPr>
              <a:t>Web alerts*</a:t>
            </a:r>
          </a:p>
          <a:p>
            <a:pPr marL="182825" marR="0" lvl="0" indent="-182825" algn="l" defTabSz="457063" rtl="0" eaLnBrk="1" fontAlgn="auto" latinLnBrk="0" hangingPunct="1">
              <a:lnSpc>
                <a:spcPct val="100000"/>
              </a:lnSpc>
              <a:spcBef>
                <a:spcPts val="0"/>
              </a:spcBef>
              <a:spcAft>
                <a:spcPts val="600"/>
              </a:spcAft>
              <a:buClrTx/>
              <a:buSzTx/>
              <a:buFont typeface="Arial" panose="020B0604020202020204" pitchFamily="34" charset="0"/>
              <a:buChar char="•"/>
              <a:tabLst/>
              <a:defRPr kumimoji="0" sz="1800" b="0" i="0" normalizeH="0" noProof="0">
                <a:uLnTx/>
                <a:uFillTx/>
                <a:latin typeface="+mn-lt"/>
                <a:ea typeface="+mn-ea"/>
                <a:cs typeface="+mn-cs"/>
              </a:defRPr>
            </a:pPr>
            <a:r>
              <a:rPr kumimoji="0" lang="en-GB" sz="1000" b="0" i="0" u="none" strike="noStrike" kern="1200" cap="none" spc="0" normalizeH="0" baseline="0" noProof="0" dirty="0">
                <a:ln>
                  <a:noFill/>
                </a:ln>
                <a:solidFill>
                  <a:sysClr val="windowText" lastClr="000000"/>
                </a:solidFill>
                <a:effectLst/>
                <a:uLnTx/>
                <a:uFillTx/>
                <a:latin typeface="Arial"/>
                <a:ea typeface="+mn-ea"/>
                <a:cs typeface="+mn-cs"/>
              </a:rPr>
              <a:t>Dental texting*</a:t>
            </a:r>
          </a:p>
        </p:txBody>
      </p:sp>
      <p:sp>
        <p:nvSpPr>
          <p:cNvPr id="8" name="Rectangle 7">
            <a:extLst>
              <a:ext uri="{FF2B5EF4-FFF2-40B4-BE49-F238E27FC236}">
                <a16:creationId xmlns:a16="http://schemas.microsoft.com/office/drawing/2014/main" id="{161E0063-A48F-374E-B3EE-7E47415E1780}"/>
              </a:ext>
            </a:extLst>
          </p:cNvPr>
          <p:cNvSpPr/>
          <p:nvPr/>
        </p:nvSpPr>
        <p:spPr>
          <a:xfrm>
            <a:off x="7314884" y="2669288"/>
            <a:ext cx="2437765" cy="30683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32" tIns="274249" rIns="182832" bIns="91416"/>
          <a:lstStyle/>
          <a:p>
            <a:pPr marL="182825" marR="0" lvl="0" indent="-182825" algn="l" defTabSz="457063" rtl="0" eaLnBrk="1" fontAlgn="auto" latinLnBrk="0" hangingPunct="1">
              <a:lnSpc>
                <a:spcPct val="100000"/>
              </a:lnSpc>
              <a:spcBef>
                <a:spcPts val="0"/>
              </a:spcBef>
              <a:spcAft>
                <a:spcPts val="600"/>
              </a:spcAft>
              <a:buClrTx/>
              <a:buSzTx/>
              <a:buFont typeface="Arial" panose="020B0604020202020204" pitchFamily="34" charset="0"/>
              <a:buChar char="•"/>
              <a:tabLst/>
              <a:defRPr kumimoji="0" sz="1800" b="0" i="0" normalizeH="0" noProof="0">
                <a:uLnTx/>
                <a:uFillTx/>
                <a:latin typeface="+mn-lt"/>
                <a:ea typeface="+mn-ea"/>
                <a:cs typeface="+mn-cs"/>
              </a:defRPr>
            </a:pPr>
            <a:r>
              <a:rPr kumimoji="0" lang="en-GB" sz="1000" b="0" i="0" u="none" strike="noStrike" kern="1200" cap="none" spc="0" normalizeH="0" baseline="0" noProof="0" dirty="0">
                <a:ln>
                  <a:noFill/>
                </a:ln>
                <a:solidFill>
                  <a:sysClr val="windowText" lastClr="000000"/>
                </a:solidFill>
                <a:effectLst/>
                <a:uLnTx/>
                <a:uFillTx/>
                <a:latin typeface="Arial"/>
                <a:ea typeface="+mn-ea"/>
                <a:cs typeface="+mn-cs"/>
              </a:rPr>
              <a:t>Claim received*</a:t>
            </a:r>
          </a:p>
          <a:p>
            <a:pPr marL="182825" marR="0" lvl="0" indent="-182825" algn="l" defTabSz="457063" rtl="0" eaLnBrk="1" fontAlgn="auto" latinLnBrk="0" hangingPunct="1">
              <a:lnSpc>
                <a:spcPct val="100000"/>
              </a:lnSpc>
              <a:spcBef>
                <a:spcPts val="0"/>
              </a:spcBef>
              <a:spcAft>
                <a:spcPts val="600"/>
              </a:spcAft>
              <a:buClrTx/>
              <a:buSzTx/>
              <a:buFont typeface="Arial" panose="020B0604020202020204" pitchFamily="34" charset="0"/>
              <a:buChar char="•"/>
              <a:tabLst/>
              <a:defRPr kumimoji="0" sz="1800" b="0" i="0" normalizeH="0" noProof="0">
                <a:uLnTx/>
                <a:uFillTx/>
                <a:latin typeface="+mn-lt"/>
                <a:ea typeface="+mn-ea"/>
                <a:cs typeface="+mn-cs"/>
              </a:defRPr>
            </a:pPr>
            <a:r>
              <a:rPr kumimoji="0" lang="en-GB" sz="1000" b="0" i="0" u="none" strike="noStrike" kern="1200" cap="none" spc="0" normalizeH="0" baseline="0" noProof="0" dirty="0">
                <a:ln>
                  <a:noFill/>
                </a:ln>
                <a:solidFill>
                  <a:sysClr val="windowText" lastClr="000000"/>
                </a:solidFill>
                <a:effectLst/>
                <a:uLnTx/>
                <a:uFillTx/>
                <a:latin typeface="Arial"/>
                <a:ea typeface="+mn-ea"/>
                <a:cs typeface="+mn-cs"/>
              </a:rPr>
              <a:t>Payment processed*</a:t>
            </a:r>
          </a:p>
          <a:p>
            <a:pPr marL="182825" marR="0" lvl="0" indent="-182825" algn="l" defTabSz="457063" rtl="0" eaLnBrk="1" fontAlgn="auto" latinLnBrk="0" hangingPunct="1">
              <a:lnSpc>
                <a:spcPct val="100000"/>
              </a:lnSpc>
              <a:spcBef>
                <a:spcPts val="0"/>
              </a:spcBef>
              <a:spcAft>
                <a:spcPts val="600"/>
              </a:spcAft>
              <a:buClrTx/>
              <a:buSzTx/>
              <a:buFont typeface="Arial" panose="020B0604020202020204" pitchFamily="34" charset="0"/>
              <a:buChar char="•"/>
              <a:tabLst/>
              <a:defRPr kumimoji="0" sz="1800" b="0" i="0" normalizeH="0" noProof="0">
                <a:uLnTx/>
                <a:uFillTx/>
                <a:latin typeface="+mn-lt"/>
                <a:ea typeface="+mn-ea"/>
                <a:cs typeface="+mn-cs"/>
              </a:defRPr>
            </a:pPr>
            <a:r>
              <a:rPr kumimoji="0" lang="en-GB" sz="1000" b="0" i="0" u="none" strike="noStrike" kern="1200" cap="none" spc="0" normalizeH="0" baseline="0" noProof="0" dirty="0">
                <a:ln>
                  <a:noFill/>
                </a:ln>
                <a:solidFill>
                  <a:sysClr val="windowText" lastClr="000000"/>
                </a:solidFill>
                <a:effectLst/>
                <a:uLnTx/>
                <a:uFillTx/>
                <a:latin typeface="Arial"/>
                <a:ea typeface="+mn-ea"/>
                <a:cs typeface="+mn-cs"/>
              </a:rPr>
              <a:t>Pre-treatment estimate*</a:t>
            </a:r>
          </a:p>
          <a:p>
            <a:pPr marL="182825" marR="0" lvl="0" indent="-182825" algn="l" defTabSz="457063" rtl="0" eaLnBrk="1" fontAlgn="auto" latinLnBrk="0" hangingPunct="1">
              <a:lnSpc>
                <a:spcPct val="100000"/>
              </a:lnSpc>
              <a:spcBef>
                <a:spcPts val="0"/>
              </a:spcBef>
              <a:spcAft>
                <a:spcPts val="600"/>
              </a:spcAft>
              <a:buClrTx/>
              <a:buSzTx/>
              <a:buFont typeface="Arial" panose="020B0604020202020204" pitchFamily="34" charset="0"/>
              <a:buChar char="•"/>
              <a:tabLst/>
              <a:defRPr kumimoji="0" sz="1800" b="0" i="0" normalizeH="0" noProof="0">
                <a:uLnTx/>
                <a:uFillTx/>
                <a:latin typeface="+mn-lt"/>
                <a:ea typeface="+mn-ea"/>
                <a:cs typeface="+mn-cs"/>
              </a:defRPr>
            </a:pPr>
            <a:r>
              <a:rPr kumimoji="0" lang="en-GB" sz="1000" b="0" i="0" u="none" strike="noStrike" kern="1200" cap="none" spc="0" normalizeH="0" baseline="0" noProof="0" dirty="0">
                <a:ln>
                  <a:noFill/>
                </a:ln>
                <a:solidFill>
                  <a:sysClr val="windowText" lastClr="000000"/>
                </a:solidFill>
                <a:effectLst/>
                <a:uLnTx/>
                <a:uFillTx/>
                <a:latin typeface="Arial"/>
                <a:ea typeface="+mn-ea"/>
                <a:cs typeface="+mn-cs"/>
              </a:rPr>
              <a:t>Reminders to schedule exams and cleanings*</a:t>
            </a:r>
          </a:p>
        </p:txBody>
      </p:sp>
      <p:sp>
        <p:nvSpPr>
          <p:cNvPr id="9" name="Rectangle 8">
            <a:extLst>
              <a:ext uri="{FF2B5EF4-FFF2-40B4-BE49-F238E27FC236}">
                <a16:creationId xmlns:a16="http://schemas.microsoft.com/office/drawing/2014/main" id="{6C290CF5-8C44-7340-AE9F-E3CD40EE3C16}"/>
              </a:ext>
            </a:extLst>
          </p:cNvPr>
          <p:cNvSpPr/>
          <p:nvPr/>
        </p:nvSpPr>
        <p:spPr>
          <a:xfrm>
            <a:off x="9752649" y="2653028"/>
            <a:ext cx="2437765" cy="30683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32" tIns="274249" rIns="182832" bIns="91416"/>
          <a:lstStyle/>
          <a:p>
            <a:pPr marL="182825" marR="0" lvl="0" indent="-182825" algn="l" defTabSz="457063" rtl="0" eaLnBrk="1" fontAlgn="auto" latinLnBrk="0" hangingPunct="1">
              <a:lnSpc>
                <a:spcPct val="100000"/>
              </a:lnSpc>
              <a:spcBef>
                <a:spcPts val="0"/>
              </a:spcBef>
              <a:spcAft>
                <a:spcPts val="600"/>
              </a:spcAft>
              <a:buClrTx/>
              <a:buSzTx/>
              <a:buFont typeface="Arial" panose="020B0604020202020204" pitchFamily="34" charset="0"/>
              <a:buChar char="•"/>
              <a:tabLst/>
              <a:defRPr kumimoji="0" sz="1800" b="0" i="0" normalizeH="0" noProof="0">
                <a:uLnTx/>
                <a:uFillTx/>
                <a:latin typeface="+mn-lt"/>
                <a:ea typeface="+mn-ea"/>
                <a:cs typeface="+mn-cs"/>
              </a:defRPr>
            </a:pPr>
            <a:r>
              <a:rPr kumimoji="0" lang="en-GB" sz="1000" b="0" i="0" u="none" strike="noStrike" kern="1200" cap="none" spc="0" normalizeH="0" baseline="0" noProof="0" dirty="0">
                <a:ln>
                  <a:noFill/>
                </a:ln>
                <a:solidFill>
                  <a:sysClr val="windowText" lastClr="000000"/>
                </a:solidFill>
                <a:effectLst/>
                <a:uLnTx/>
                <a:uFillTx/>
                <a:latin typeface="Arial"/>
                <a:ea typeface="+mn-ea"/>
                <a:cs typeface="+mn-cs"/>
              </a:rPr>
              <a:t>Find a dental provider</a:t>
            </a:r>
          </a:p>
          <a:p>
            <a:pPr marL="182825" marR="0" lvl="0" indent="-182825" algn="l" defTabSz="457063" rtl="0" eaLnBrk="1" fontAlgn="auto" latinLnBrk="0" hangingPunct="1">
              <a:lnSpc>
                <a:spcPct val="100000"/>
              </a:lnSpc>
              <a:spcBef>
                <a:spcPts val="0"/>
              </a:spcBef>
              <a:spcAft>
                <a:spcPts val="600"/>
              </a:spcAft>
              <a:buClrTx/>
              <a:buSzTx/>
              <a:buFont typeface="Arial" panose="020B0604020202020204" pitchFamily="34" charset="0"/>
              <a:buChar char="•"/>
              <a:tabLst/>
              <a:defRPr kumimoji="0" sz="1800" b="0" i="0" normalizeH="0" noProof="0">
                <a:uLnTx/>
                <a:uFillTx/>
                <a:latin typeface="+mn-lt"/>
                <a:ea typeface="+mn-ea"/>
                <a:cs typeface="+mn-cs"/>
              </a:defRPr>
            </a:pPr>
            <a:r>
              <a:rPr kumimoji="0" lang="en-GB" sz="1000" b="0" i="0" u="none" strike="noStrike" kern="1200" cap="none" spc="0" normalizeH="0" baseline="0" noProof="0" dirty="0">
                <a:ln>
                  <a:noFill/>
                </a:ln>
                <a:solidFill>
                  <a:sysClr val="windowText" lastClr="000000"/>
                </a:solidFill>
                <a:effectLst/>
                <a:uLnTx/>
                <a:uFillTx/>
                <a:latin typeface="Arial"/>
                <a:ea typeface="+mn-ea"/>
                <a:cs typeface="+mn-cs"/>
              </a:rPr>
              <a:t>Dental procedure estimates</a:t>
            </a:r>
          </a:p>
          <a:p>
            <a:pPr marL="182825" marR="0" lvl="0" indent="-182825" algn="l" defTabSz="457063" rtl="0" eaLnBrk="1" fontAlgn="auto" latinLnBrk="0" hangingPunct="1">
              <a:lnSpc>
                <a:spcPct val="100000"/>
              </a:lnSpc>
              <a:spcBef>
                <a:spcPts val="0"/>
              </a:spcBef>
              <a:spcAft>
                <a:spcPts val="600"/>
              </a:spcAft>
              <a:buClrTx/>
              <a:buSzTx/>
              <a:buFont typeface="Arial" panose="020B0604020202020204" pitchFamily="34" charset="0"/>
              <a:buChar char="•"/>
              <a:tabLst/>
              <a:defRPr kumimoji="0" sz="1800" b="0" i="0" normalizeH="0" noProof="0">
                <a:uLnTx/>
                <a:uFillTx/>
                <a:latin typeface="+mn-lt"/>
                <a:ea typeface="+mn-ea"/>
                <a:cs typeface="+mn-cs"/>
              </a:defRPr>
            </a:pPr>
            <a:r>
              <a:rPr kumimoji="0" lang="en-GB" sz="1000" b="0" i="0" u="none" strike="noStrike" kern="1200" cap="none" spc="0" normalizeH="0" baseline="0" noProof="0" dirty="0">
                <a:ln>
                  <a:noFill/>
                </a:ln>
                <a:solidFill>
                  <a:sysClr val="windowText" lastClr="000000"/>
                </a:solidFill>
                <a:effectLst/>
                <a:uLnTx/>
                <a:uFillTx/>
                <a:latin typeface="Arial"/>
                <a:ea typeface="+mn-ea"/>
                <a:cs typeface="+mn-cs"/>
              </a:rPr>
              <a:t>Available on Alexa </a:t>
            </a:r>
            <a:br>
              <a:rPr kumimoji="0" lang="en-GB" sz="1000" b="0" i="0" u="none" strike="noStrike" kern="1200" cap="none" spc="0" normalizeH="0" baseline="0" noProof="0" dirty="0">
                <a:ln>
                  <a:noFill/>
                </a:ln>
                <a:solidFill>
                  <a:sysClr val="windowText" lastClr="000000"/>
                </a:solidFill>
                <a:effectLst/>
                <a:uLnTx/>
                <a:uFillTx/>
                <a:latin typeface="Arial"/>
                <a:ea typeface="+mn-ea"/>
                <a:cs typeface="+mn-cs"/>
              </a:rPr>
            </a:br>
            <a:r>
              <a:rPr kumimoji="0" lang="en-GB" sz="1000" b="0" i="0" u="none" strike="noStrike" kern="1200" cap="none" spc="0" normalizeH="0" baseline="0" noProof="0" dirty="0">
                <a:ln>
                  <a:noFill/>
                </a:ln>
                <a:solidFill>
                  <a:sysClr val="windowText" lastClr="000000"/>
                </a:solidFill>
                <a:effectLst/>
                <a:uLnTx/>
                <a:uFillTx/>
                <a:latin typeface="Arial"/>
                <a:ea typeface="+mn-ea"/>
                <a:cs typeface="+mn-cs"/>
              </a:rPr>
              <a:t>and Facebook chatbot</a:t>
            </a:r>
          </a:p>
          <a:p>
            <a:pPr marL="182825" marR="0" lvl="0" indent="-182825" algn="l" defTabSz="457063" rtl="0" eaLnBrk="1" fontAlgn="auto" latinLnBrk="0" hangingPunct="1">
              <a:lnSpc>
                <a:spcPct val="100000"/>
              </a:lnSpc>
              <a:spcBef>
                <a:spcPts val="0"/>
              </a:spcBef>
              <a:spcAft>
                <a:spcPts val="600"/>
              </a:spcAft>
              <a:buClrTx/>
              <a:buSzTx/>
              <a:buFont typeface="Arial" panose="020B0604020202020204" pitchFamily="34" charset="0"/>
              <a:buChar char="•"/>
              <a:tabLst/>
              <a:defRPr kumimoji="0" sz="1800" b="0" i="0" normalizeH="0" noProof="0">
                <a:uLnTx/>
                <a:uFillTx/>
                <a:latin typeface="+mn-lt"/>
                <a:ea typeface="+mn-ea"/>
                <a:cs typeface="+mn-cs"/>
              </a:defRPr>
            </a:pPr>
            <a:r>
              <a:rPr kumimoji="0" lang="en-GB" sz="1000" b="0" i="0" u="none" strike="noStrike" kern="1200" cap="none" spc="0" normalizeH="0" baseline="0" noProof="0" dirty="0">
                <a:ln>
                  <a:noFill/>
                </a:ln>
                <a:solidFill>
                  <a:sysClr val="windowText" lastClr="000000"/>
                </a:solidFill>
                <a:effectLst/>
                <a:uLnTx/>
                <a:uFillTx/>
                <a:latin typeface="Arial"/>
                <a:ea typeface="+mn-ea"/>
                <a:cs typeface="+mn-cs"/>
              </a:rPr>
              <a:t>MetLife Dental Virtual Assistant</a:t>
            </a:r>
          </a:p>
        </p:txBody>
      </p:sp>
      <p:sp>
        <p:nvSpPr>
          <p:cNvPr id="15" name="Isosceles Triangle 14">
            <a:extLst>
              <a:ext uri="{FF2B5EF4-FFF2-40B4-BE49-F238E27FC236}">
                <a16:creationId xmlns:a16="http://schemas.microsoft.com/office/drawing/2014/main" id="{FB92A698-DC09-FA4E-9D57-1662A5A0756C}"/>
              </a:ext>
            </a:extLst>
          </p:cNvPr>
          <p:cNvSpPr/>
          <p:nvPr/>
        </p:nvSpPr>
        <p:spPr>
          <a:xfrm rot="10800000">
            <a:off x="1024917" y="2646762"/>
            <a:ext cx="391108" cy="1378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65665" rIns="365665"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090DA"/>
              </a:solidFill>
              <a:effectLst/>
              <a:uLnTx/>
              <a:uFillTx/>
              <a:latin typeface="Arial"/>
              <a:ea typeface="+mn-ea"/>
              <a:cs typeface="+mn-cs"/>
            </a:endParaRPr>
          </a:p>
        </p:txBody>
      </p:sp>
      <p:sp>
        <p:nvSpPr>
          <p:cNvPr id="16" name="Isosceles Triangle 15">
            <a:extLst>
              <a:ext uri="{FF2B5EF4-FFF2-40B4-BE49-F238E27FC236}">
                <a16:creationId xmlns:a16="http://schemas.microsoft.com/office/drawing/2014/main" id="{7A635BC0-6EEB-1A44-9524-BEDD66A83862}"/>
              </a:ext>
            </a:extLst>
          </p:cNvPr>
          <p:cNvSpPr/>
          <p:nvPr/>
        </p:nvSpPr>
        <p:spPr>
          <a:xfrm rot="10800000">
            <a:off x="3462682" y="2646762"/>
            <a:ext cx="391108" cy="137875"/>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365665" rIns="365665"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090DA"/>
              </a:solidFill>
              <a:effectLst/>
              <a:uLnTx/>
              <a:uFillTx/>
              <a:latin typeface="Arial"/>
              <a:ea typeface="+mn-ea"/>
              <a:cs typeface="+mn-cs"/>
            </a:endParaRPr>
          </a:p>
        </p:txBody>
      </p:sp>
      <p:sp>
        <p:nvSpPr>
          <p:cNvPr id="17" name="Isosceles Triangle 16">
            <a:extLst>
              <a:ext uri="{FF2B5EF4-FFF2-40B4-BE49-F238E27FC236}">
                <a16:creationId xmlns:a16="http://schemas.microsoft.com/office/drawing/2014/main" id="{A0CBA7DF-13DF-774B-A9BB-CA811758734F}"/>
              </a:ext>
            </a:extLst>
          </p:cNvPr>
          <p:cNvSpPr/>
          <p:nvPr/>
        </p:nvSpPr>
        <p:spPr>
          <a:xfrm rot="10800000">
            <a:off x="5900447" y="2646762"/>
            <a:ext cx="391108" cy="137875"/>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365665" rIns="365665"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090DA"/>
              </a:solidFill>
              <a:effectLst/>
              <a:uLnTx/>
              <a:uFillTx/>
              <a:latin typeface="Arial"/>
              <a:ea typeface="+mn-ea"/>
              <a:cs typeface="+mn-cs"/>
            </a:endParaRPr>
          </a:p>
        </p:txBody>
      </p:sp>
      <p:sp>
        <p:nvSpPr>
          <p:cNvPr id="18" name="Isosceles Triangle 17">
            <a:extLst>
              <a:ext uri="{FF2B5EF4-FFF2-40B4-BE49-F238E27FC236}">
                <a16:creationId xmlns:a16="http://schemas.microsoft.com/office/drawing/2014/main" id="{06B642FE-53F3-B440-BACD-2EBF342B9D77}"/>
              </a:ext>
            </a:extLst>
          </p:cNvPr>
          <p:cNvSpPr/>
          <p:nvPr/>
        </p:nvSpPr>
        <p:spPr>
          <a:xfrm rot="10800000">
            <a:off x="8338212" y="2646762"/>
            <a:ext cx="391108" cy="137875"/>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365665" rIns="365665"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090DA"/>
              </a:solidFill>
              <a:effectLst/>
              <a:uLnTx/>
              <a:uFillTx/>
              <a:latin typeface="Arial"/>
              <a:ea typeface="+mn-ea"/>
              <a:cs typeface="+mn-cs"/>
            </a:endParaRPr>
          </a:p>
        </p:txBody>
      </p:sp>
      <p:sp>
        <p:nvSpPr>
          <p:cNvPr id="19" name="Isosceles Triangle 18">
            <a:extLst>
              <a:ext uri="{FF2B5EF4-FFF2-40B4-BE49-F238E27FC236}">
                <a16:creationId xmlns:a16="http://schemas.microsoft.com/office/drawing/2014/main" id="{D7639594-D83D-7B48-9223-CA79DDD92136}"/>
              </a:ext>
            </a:extLst>
          </p:cNvPr>
          <p:cNvSpPr/>
          <p:nvPr/>
        </p:nvSpPr>
        <p:spPr>
          <a:xfrm rot="10800000">
            <a:off x="10775977" y="2646762"/>
            <a:ext cx="391108" cy="137875"/>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365665" rIns="365665"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090DA"/>
              </a:solidFill>
              <a:effectLst/>
              <a:uLnTx/>
              <a:uFillTx/>
              <a:latin typeface="Arial"/>
              <a:ea typeface="+mn-ea"/>
              <a:cs typeface="+mn-cs"/>
            </a:endParaRPr>
          </a:p>
        </p:txBody>
      </p:sp>
      <p:grpSp>
        <p:nvGrpSpPr>
          <p:cNvPr id="74" name="Group 73">
            <a:extLst>
              <a:ext uri="{FF2B5EF4-FFF2-40B4-BE49-F238E27FC236}">
                <a16:creationId xmlns:a16="http://schemas.microsoft.com/office/drawing/2014/main" id="{1758909F-62E0-4048-8F0F-1FE90C4EA8EF}"/>
              </a:ext>
            </a:extLst>
          </p:cNvPr>
          <p:cNvGrpSpPr/>
          <p:nvPr/>
        </p:nvGrpSpPr>
        <p:grpSpPr>
          <a:xfrm>
            <a:off x="3462882" y="1575510"/>
            <a:ext cx="392854" cy="527934"/>
            <a:chOff x="3423395" y="-790542"/>
            <a:chExt cx="470557" cy="632355"/>
          </a:xfrm>
        </p:grpSpPr>
        <p:grpSp>
          <p:nvGrpSpPr>
            <p:cNvPr id="44" name="Graphic 25">
              <a:extLst>
                <a:ext uri="{FF2B5EF4-FFF2-40B4-BE49-F238E27FC236}">
                  <a16:creationId xmlns:a16="http://schemas.microsoft.com/office/drawing/2014/main" id="{A124BAC5-7D4B-2C41-B195-8E21BAA8FC4C}"/>
                </a:ext>
              </a:extLst>
            </p:cNvPr>
            <p:cNvGrpSpPr/>
            <p:nvPr/>
          </p:nvGrpSpPr>
          <p:grpSpPr>
            <a:xfrm>
              <a:off x="3423395" y="-790542"/>
              <a:ext cx="470557" cy="632355"/>
              <a:chOff x="3423395" y="-790542"/>
              <a:chExt cx="470557" cy="632355"/>
            </a:xfrm>
          </p:grpSpPr>
          <p:sp>
            <p:nvSpPr>
              <p:cNvPr id="45" name="Freeform 44">
                <a:extLst>
                  <a:ext uri="{FF2B5EF4-FFF2-40B4-BE49-F238E27FC236}">
                    <a16:creationId xmlns:a16="http://schemas.microsoft.com/office/drawing/2014/main" id="{7B17CFC0-28E1-754E-87B8-E14BD0387B77}"/>
                  </a:ext>
                </a:extLst>
              </p:cNvPr>
              <p:cNvSpPr/>
              <p:nvPr/>
            </p:nvSpPr>
            <p:spPr>
              <a:xfrm>
                <a:off x="3467243" y="-754500"/>
                <a:ext cx="426709" cy="596313"/>
              </a:xfrm>
              <a:custGeom>
                <a:avLst/>
                <a:gdLst>
                  <a:gd name="connsiteX0" fmla="*/ 0 w 426709"/>
                  <a:gd name="connsiteY0" fmla="*/ 0 h 596313"/>
                  <a:gd name="connsiteX1" fmla="*/ 426709 w 426709"/>
                  <a:gd name="connsiteY1" fmla="*/ 0 h 596313"/>
                  <a:gd name="connsiteX2" fmla="*/ 426709 w 426709"/>
                  <a:gd name="connsiteY2" fmla="*/ 596314 h 596313"/>
                  <a:gd name="connsiteX3" fmla="*/ 0 w 426709"/>
                  <a:gd name="connsiteY3" fmla="*/ 596314 h 596313"/>
                </a:gdLst>
                <a:ahLst/>
                <a:cxnLst>
                  <a:cxn ang="0">
                    <a:pos x="connsiteX0" y="connsiteY0"/>
                  </a:cxn>
                  <a:cxn ang="0">
                    <a:pos x="connsiteX1" y="connsiteY1"/>
                  </a:cxn>
                  <a:cxn ang="0">
                    <a:pos x="connsiteX2" y="connsiteY2"/>
                  </a:cxn>
                  <a:cxn ang="0">
                    <a:pos x="connsiteX3" y="connsiteY3"/>
                  </a:cxn>
                </a:cxnLst>
                <a:rect l="l" t="t" r="r" b="b"/>
                <a:pathLst>
                  <a:path w="426709" h="596313">
                    <a:moveTo>
                      <a:pt x="0" y="0"/>
                    </a:moveTo>
                    <a:lnTo>
                      <a:pt x="426709" y="0"/>
                    </a:lnTo>
                    <a:lnTo>
                      <a:pt x="426709" y="596314"/>
                    </a:lnTo>
                    <a:lnTo>
                      <a:pt x="0" y="596314"/>
                    </a:lnTo>
                    <a:close/>
                  </a:path>
                </a:pathLst>
              </a:custGeom>
              <a:solidFill>
                <a:srgbClr val="D7D8D6"/>
              </a:solidFill>
              <a:ln w="6482" cap="flat">
                <a:noFill/>
                <a:prstDash val="solid"/>
                <a:miter/>
              </a:ln>
            </p:spPr>
            <p:txBody>
              <a:bodyPr rtlCol="0" anchor="ct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srgbClr val="000000"/>
                  </a:solidFill>
                  <a:effectLst/>
                  <a:uLnTx/>
                  <a:uFillTx/>
                  <a:latin typeface="Arial"/>
                  <a:ea typeface="+mn-ea"/>
                  <a:cs typeface="+mn-cs"/>
                </a:endParaRPr>
              </a:p>
            </p:txBody>
          </p:sp>
          <p:sp>
            <p:nvSpPr>
              <p:cNvPr id="46" name="Freeform 45">
                <a:extLst>
                  <a:ext uri="{FF2B5EF4-FFF2-40B4-BE49-F238E27FC236}">
                    <a16:creationId xmlns:a16="http://schemas.microsoft.com/office/drawing/2014/main" id="{AF0D1949-0777-284D-AEA4-8BB93B8B485E}"/>
                  </a:ext>
                </a:extLst>
              </p:cNvPr>
              <p:cNvSpPr/>
              <p:nvPr/>
            </p:nvSpPr>
            <p:spPr>
              <a:xfrm>
                <a:off x="3423395" y="-790542"/>
                <a:ext cx="426709" cy="595012"/>
              </a:xfrm>
              <a:custGeom>
                <a:avLst/>
                <a:gdLst>
                  <a:gd name="connsiteX0" fmla="*/ 0 w 426709"/>
                  <a:gd name="connsiteY0" fmla="*/ 0 h 595012"/>
                  <a:gd name="connsiteX1" fmla="*/ 426709 w 426709"/>
                  <a:gd name="connsiteY1" fmla="*/ 0 h 595012"/>
                  <a:gd name="connsiteX2" fmla="*/ 426709 w 426709"/>
                  <a:gd name="connsiteY2" fmla="*/ 595012 h 595012"/>
                  <a:gd name="connsiteX3" fmla="*/ 0 w 426709"/>
                  <a:gd name="connsiteY3" fmla="*/ 595012 h 595012"/>
                </a:gdLst>
                <a:ahLst/>
                <a:cxnLst>
                  <a:cxn ang="0">
                    <a:pos x="connsiteX0" y="connsiteY0"/>
                  </a:cxn>
                  <a:cxn ang="0">
                    <a:pos x="connsiteX1" y="connsiteY1"/>
                  </a:cxn>
                  <a:cxn ang="0">
                    <a:pos x="connsiteX2" y="connsiteY2"/>
                  </a:cxn>
                  <a:cxn ang="0">
                    <a:pos x="connsiteX3" y="connsiteY3"/>
                  </a:cxn>
                </a:cxnLst>
                <a:rect l="l" t="t" r="r" b="b"/>
                <a:pathLst>
                  <a:path w="426709" h="595012">
                    <a:moveTo>
                      <a:pt x="0" y="0"/>
                    </a:moveTo>
                    <a:lnTo>
                      <a:pt x="426709" y="0"/>
                    </a:lnTo>
                    <a:lnTo>
                      <a:pt x="426709" y="595012"/>
                    </a:lnTo>
                    <a:lnTo>
                      <a:pt x="0" y="595012"/>
                    </a:lnTo>
                    <a:close/>
                  </a:path>
                </a:pathLst>
              </a:custGeom>
              <a:solidFill>
                <a:srgbClr val="DFE1DF"/>
              </a:solidFill>
              <a:ln w="6482" cap="flat">
                <a:noFill/>
                <a:prstDash val="solid"/>
                <a:miter/>
              </a:ln>
            </p:spPr>
            <p:txBody>
              <a:bodyPr rtlCol="0" anchor="ct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srgbClr val="000000"/>
                  </a:solidFill>
                  <a:effectLst/>
                  <a:uLnTx/>
                  <a:uFillTx/>
                  <a:latin typeface="Arial"/>
                  <a:ea typeface="+mn-ea"/>
                  <a:cs typeface="+mn-cs"/>
                </a:endParaRPr>
              </a:p>
            </p:txBody>
          </p:sp>
          <p:sp>
            <p:nvSpPr>
              <p:cNvPr id="47" name="Freeform 46">
                <a:extLst>
                  <a:ext uri="{FF2B5EF4-FFF2-40B4-BE49-F238E27FC236}">
                    <a16:creationId xmlns:a16="http://schemas.microsoft.com/office/drawing/2014/main" id="{19A49297-2BCD-AA41-8A66-FB635C566422}"/>
                  </a:ext>
                </a:extLst>
              </p:cNvPr>
              <p:cNvSpPr/>
              <p:nvPr/>
            </p:nvSpPr>
            <p:spPr>
              <a:xfrm>
                <a:off x="3657535" y="-397727"/>
                <a:ext cx="101749" cy="102660"/>
              </a:xfrm>
              <a:custGeom>
                <a:avLst/>
                <a:gdLst>
                  <a:gd name="connsiteX0" fmla="*/ 101749 w 101749"/>
                  <a:gd name="connsiteY0" fmla="*/ 51330 h 102660"/>
                  <a:gd name="connsiteX1" fmla="*/ 50875 w 101749"/>
                  <a:gd name="connsiteY1" fmla="*/ 102660 h 102660"/>
                  <a:gd name="connsiteX2" fmla="*/ 0 w 101749"/>
                  <a:gd name="connsiteY2" fmla="*/ 51330 h 102660"/>
                  <a:gd name="connsiteX3" fmla="*/ 50875 w 101749"/>
                  <a:gd name="connsiteY3" fmla="*/ 0 h 102660"/>
                  <a:gd name="connsiteX4" fmla="*/ 101749 w 101749"/>
                  <a:gd name="connsiteY4" fmla="*/ 51330 h 102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749" h="102660">
                    <a:moveTo>
                      <a:pt x="101749" y="51330"/>
                    </a:moveTo>
                    <a:cubicBezTo>
                      <a:pt x="101749" y="79679"/>
                      <a:pt x="78972" y="102660"/>
                      <a:pt x="50875" y="102660"/>
                    </a:cubicBezTo>
                    <a:cubicBezTo>
                      <a:pt x="22777" y="102660"/>
                      <a:pt x="0" y="79679"/>
                      <a:pt x="0" y="51330"/>
                    </a:cubicBezTo>
                    <a:cubicBezTo>
                      <a:pt x="0" y="22981"/>
                      <a:pt x="22777" y="0"/>
                      <a:pt x="50875" y="0"/>
                    </a:cubicBezTo>
                    <a:cubicBezTo>
                      <a:pt x="78972" y="0"/>
                      <a:pt x="101749" y="22981"/>
                      <a:pt x="101749" y="51330"/>
                    </a:cubicBezTo>
                    <a:close/>
                  </a:path>
                </a:pathLst>
              </a:custGeom>
              <a:solidFill>
                <a:schemeClr val="accent1"/>
              </a:solidFill>
              <a:ln w="6482" cap="flat">
                <a:noFill/>
                <a:prstDash val="solid"/>
                <a:miter/>
              </a:ln>
            </p:spPr>
            <p:txBody>
              <a:bodyPr rtlCol="0" anchor="ct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srgbClr val="000000"/>
                  </a:solidFill>
                  <a:effectLst/>
                  <a:uLnTx/>
                  <a:uFillTx/>
                  <a:latin typeface="Arial"/>
                  <a:ea typeface="+mn-ea"/>
                  <a:cs typeface="+mn-cs"/>
                </a:endParaRPr>
              </a:p>
            </p:txBody>
          </p:sp>
        </p:grpSp>
        <p:grpSp>
          <p:nvGrpSpPr>
            <p:cNvPr id="48" name="Graphic 25">
              <a:extLst>
                <a:ext uri="{FF2B5EF4-FFF2-40B4-BE49-F238E27FC236}">
                  <a16:creationId xmlns:a16="http://schemas.microsoft.com/office/drawing/2014/main" id="{2B490C64-44B9-1D4D-BC77-CD32BD6A6ED8}"/>
                </a:ext>
              </a:extLst>
            </p:cNvPr>
            <p:cNvGrpSpPr/>
            <p:nvPr/>
          </p:nvGrpSpPr>
          <p:grpSpPr>
            <a:xfrm>
              <a:off x="3493851" y="-677147"/>
              <a:ext cx="266799" cy="315852"/>
              <a:chOff x="3493851" y="-677147"/>
              <a:chExt cx="266799" cy="315852"/>
            </a:xfrm>
            <a:solidFill>
              <a:srgbClr val="A4A7A9"/>
            </a:solidFill>
          </p:grpSpPr>
          <p:sp>
            <p:nvSpPr>
              <p:cNvPr id="49" name="Freeform 48">
                <a:extLst>
                  <a:ext uri="{FF2B5EF4-FFF2-40B4-BE49-F238E27FC236}">
                    <a16:creationId xmlns:a16="http://schemas.microsoft.com/office/drawing/2014/main" id="{8093F07D-C009-5B43-8F6E-51CF6C3163E9}"/>
                  </a:ext>
                </a:extLst>
              </p:cNvPr>
              <p:cNvSpPr/>
              <p:nvPr/>
            </p:nvSpPr>
            <p:spPr>
              <a:xfrm>
                <a:off x="3493851" y="-617815"/>
                <a:ext cx="266799" cy="18606"/>
              </a:xfrm>
              <a:custGeom>
                <a:avLst/>
                <a:gdLst>
                  <a:gd name="connsiteX0" fmla="*/ 0 w 266799"/>
                  <a:gd name="connsiteY0" fmla="*/ 0 h 18606"/>
                  <a:gd name="connsiteX1" fmla="*/ 266799 w 266799"/>
                  <a:gd name="connsiteY1" fmla="*/ 0 h 18606"/>
                  <a:gd name="connsiteX2" fmla="*/ 266799 w 266799"/>
                  <a:gd name="connsiteY2" fmla="*/ 18606 h 18606"/>
                  <a:gd name="connsiteX3" fmla="*/ 0 w 266799"/>
                  <a:gd name="connsiteY3" fmla="*/ 18606 h 18606"/>
                </a:gdLst>
                <a:ahLst/>
                <a:cxnLst>
                  <a:cxn ang="0">
                    <a:pos x="connsiteX0" y="connsiteY0"/>
                  </a:cxn>
                  <a:cxn ang="0">
                    <a:pos x="connsiteX1" y="connsiteY1"/>
                  </a:cxn>
                  <a:cxn ang="0">
                    <a:pos x="connsiteX2" y="connsiteY2"/>
                  </a:cxn>
                  <a:cxn ang="0">
                    <a:pos x="connsiteX3" y="connsiteY3"/>
                  </a:cxn>
                </a:cxnLst>
                <a:rect l="l" t="t" r="r" b="b"/>
                <a:pathLst>
                  <a:path w="266799" h="18606">
                    <a:moveTo>
                      <a:pt x="0" y="0"/>
                    </a:moveTo>
                    <a:lnTo>
                      <a:pt x="266799" y="0"/>
                    </a:lnTo>
                    <a:lnTo>
                      <a:pt x="266799" y="18606"/>
                    </a:lnTo>
                    <a:lnTo>
                      <a:pt x="0" y="18606"/>
                    </a:lnTo>
                    <a:close/>
                  </a:path>
                </a:pathLst>
              </a:custGeom>
              <a:solidFill>
                <a:srgbClr val="A4A7A9"/>
              </a:solidFill>
              <a:ln w="6482" cap="flat">
                <a:noFill/>
                <a:prstDash val="solid"/>
                <a:miter/>
              </a:ln>
            </p:spPr>
            <p:txBody>
              <a:bodyPr rtlCol="0" anchor="ct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srgbClr val="000000"/>
                  </a:solidFill>
                  <a:effectLst/>
                  <a:uLnTx/>
                  <a:uFillTx/>
                  <a:latin typeface="Arial"/>
                  <a:ea typeface="+mn-ea"/>
                  <a:cs typeface="+mn-cs"/>
                </a:endParaRPr>
              </a:p>
            </p:txBody>
          </p:sp>
          <p:sp>
            <p:nvSpPr>
              <p:cNvPr id="50" name="Freeform 49">
                <a:extLst>
                  <a:ext uri="{FF2B5EF4-FFF2-40B4-BE49-F238E27FC236}">
                    <a16:creationId xmlns:a16="http://schemas.microsoft.com/office/drawing/2014/main" id="{1C8500F8-0A34-9543-B2C8-06284B4F0175}"/>
                  </a:ext>
                </a:extLst>
              </p:cNvPr>
              <p:cNvSpPr/>
              <p:nvPr/>
            </p:nvSpPr>
            <p:spPr>
              <a:xfrm>
                <a:off x="3493851" y="-558418"/>
                <a:ext cx="266799" cy="18606"/>
              </a:xfrm>
              <a:custGeom>
                <a:avLst/>
                <a:gdLst>
                  <a:gd name="connsiteX0" fmla="*/ 0 w 266799"/>
                  <a:gd name="connsiteY0" fmla="*/ 0 h 18606"/>
                  <a:gd name="connsiteX1" fmla="*/ 266799 w 266799"/>
                  <a:gd name="connsiteY1" fmla="*/ 0 h 18606"/>
                  <a:gd name="connsiteX2" fmla="*/ 266799 w 266799"/>
                  <a:gd name="connsiteY2" fmla="*/ 18606 h 18606"/>
                  <a:gd name="connsiteX3" fmla="*/ 0 w 266799"/>
                  <a:gd name="connsiteY3" fmla="*/ 18606 h 18606"/>
                </a:gdLst>
                <a:ahLst/>
                <a:cxnLst>
                  <a:cxn ang="0">
                    <a:pos x="connsiteX0" y="connsiteY0"/>
                  </a:cxn>
                  <a:cxn ang="0">
                    <a:pos x="connsiteX1" y="connsiteY1"/>
                  </a:cxn>
                  <a:cxn ang="0">
                    <a:pos x="connsiteX2" y="connsiteY2"/>
                  </a:cxn>
                  <a:cxn ang="0">
                    <a:pos x="connsiteX3" y="connsiteY3"/>
                  </a:cxn>
                </a:cxnLst>
                <a:rect l="l" t="t" r="r" b="b"/>
                <a:pathLst>
                  <a:path w="266799" h="18606">
                    <a:moveTo>
                      <a:pt x="0" y="0"/>
                    </a:moveTo>
                    <a:lnTo>
                      <a:pt x="266799" y="0"/>
                    </a:lnTo>
                    <a:lnTo>
                      <a:pt x="266799" y="18606"/>
                    </a:lnTo>
                    <a:lnTo>
                      <a:pt x="0" y="18606"/>
                    </a:lnTo>
                    <a:close/>
                  </a:path>
                </a:pathLst>
              </a:custGeom>
              <a:solidFill>
                <a:srgbClr val="A4A7A9"/>
              </a:solidFill>
              <a:ln w="6482" cap="flat">
                <a:noFill/>
                <a:prstDash val="solid"/>
                <a:miter/>
              </a:ln>
            </p:spPr>
            <p:txBody>
              <a:bodyPr rtlCol="0" anchor="ct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srgbClr val="000000"/>
                  </a:solidFill>
                  <a:effectLst/>
                  <a:uLnTx/>
                  <a:uFillTx/>
                  <a:latin typeface="Arial"/>
                  <a:ea typeface="+mn-ea"/>
                  <a:cs typeface="+mn-cs"/>
                </a:endParaRPr>
              </a:p>
            </p:txBody>
          </p:sp>
          <p:sp>
            <p:nvSpPr>
              <p:cNvPr id="51" name="Freeform 50">
                <a:extLst>
                  <a:ext uri="{FF2B5EF4-FFF2-40B4-BE49-F238E27FC236}">
                    <a16:creationId xmlns:a16="http://schemas.microsoft.com/office/drawing/2014/main" id="{8A4A7C75-A1ED-2642-A33D-950C497291D1}"/>
                  </a:ext>
                </a:extLst>
              </p:cNvPr>
              <p:cNvSpPr/>
              <p:nvPr/>
            </p:nvSpPr>
            <p:spPr>
              <a:xfrm>
                <a:off x="3493851" y="-677147"/>
                <a:ext cx="266799" cy="18606"/>
              </a:xfrm>
              <a:custGeom>
                <a:avLst/>
                <a:gdLst>
                  <a:gd name="connsiteX0" fmla="*/ 0 w 266799"/>
                  <a:gd name="connsiteY0" fmla="*/ 0 h 18606"/>
                  <a:gd name="connsiteX1" fmla="*/ 266799 w 266799"/>
                  <a:gd name="connsiteY1" fmla="*/ 0 h 18606"/>
                  <a:gd name="connsiteX2" fmla="*/ 266799 w 266799"/>
                  <a:gd name="connsiteY2" fmla="*/ 18606 h 18606"/>
                  <a:gd name="connsiteX3" fmla="*/ 0 w 266799"/>
                  <a:gd name="connsiteY3" fmla="*/ 18606 h 18606"/>
                </a:gdLst>
                <a:ahLst/>
                <a:cxnLst>
                  <a:cxn ang="0">
                    <a:pos x="connsiteX0" y="connsiteY0"/>
                  </a:cxn>
                  <a:cxn ang="0">
                    <a:pos x="connsiteX1" y="connsiteY1"/>
                  </a:cxn>
                  <a:cxn ang="0">
                    <a:pos x="connsiteX2" y="connsiteY2"/>
                  </a:cxn>
                  <a:cxn ang="0">
                    <a:pos x="connsiteX3" y="connsiteY3"/>
                  </a:cxn>
                </a:cxnLst>
                <a:rect l="l" t="t" r="r" b="b"/>
                <a:pathLst>
                  <a:path w="266799" h="18606">
                    <a:moveTo>
                      <a:pt x="0" y="0"/>
                    </a:moveTo>
                    <a:lnTo>
                      <a:pt x="266799" y="0"/>
                    </a:lnTo>
                    <a:lnTo>
                      <a:pt x="266799" y="18606"/>
                    </a:lnTo>
                    <a:lnTo>
                      <a:pt x="0" y="18606"/>
                    </a:lnTo>
                    <a:close/>
                  </a:path>
                </a:pathLst>
              </a:custGeom>
              <a:solidFill>
                <a:srgbClr val="A4A7A9"/>
              </a:solidFill>
              <a:ln w="6482" cap="flat">
                <a:noFill/>
                <a:prstDash val="solid"/>
                <a:miter/>
              </a:ln>
            </p:spPr>
            <p:txBody>
              <a:bodyPr rtlCol="0" anchor="ct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srgbClr val="000000"/>
                  </a:solidFill>
                  <a:effectLst/>
                  <a:uLnTx/>
                  <a:uFillTx/>
                  <a:latin typeface="Arial"/>
                  <a:ea typeface="+mn-ea"/>
                  <a:cs typeface="+mn-cs"/>
                </a:endParaRPr>
              </a:p>
            </p:txBody>
          </p:sp>
          <p:sp>
            <p:nvSpPr>
              <p:cNvPr id="52" name="Freeform 51">
                <a:extLst>
                  <a:ext uri="{FF2B5EF4-FFF2-40B4-BE49-F238E27FC236}">
                    <a16:creationId xmlns:a16="http://schemas.microsoft.com/office/drawing/2014/main" id="{264025E4-6E56-F942-9990-C8595ED95DF7}"/>
                  </a:ext>
                </a:extLst>
              </p:cNvPr>
              <p:cNvSpPr/>
              <p:nvPr/>
            </p:nvSpPr>
            <p:spPr>
              <a:xfrm>
                <a:off x="3493851" y="-499086"/>
                <a:ext cx="266799" cy="18606"/>
              </a:xfrm>
              <a:custGeom>
                <a:avLst/>
                <a:gdLst>
                  <a:gd name="connsiteX0" fmla="*/ 0 w 266799"/>
                  <a:gd name="connsiteY0" fmla="*/ 0 h 18606"/>
                  <a:gd name="connsiteX1" fmla="*/ 266799 w 266799"/>
                  <a:gd name="connsiteY1" fmla="*/ 0 h 18606"/>
                  <a:gd name="connsiteX2" fmla="*/ 266799 w 266799"/>
                  <a:gd name="connsiteY2" fmla="*/ 18606 h 18606"/>
                  <a:gd name="connsiteX3" fmla="*/ 0 w 266799"/>
                  <a:gd name="connsiteY3" fmla="*/ 18606 h 18606"/>
                </a:gdLst>
                <a:ahLst/>
                <a:cxnLst>
                  <a:cxn ang="0">
                    <a:pos x="connsiteX0" y="connsiteY0"/>
                  </a:cxn>
                  <a:cxn ang="0">
                    <a:pos x="connsiteX1" y="connsiteY1"/>
                  </a:cxn>
                  <a:cxn ang="0">
                    <a:pos x="connsiteX2" y="connsiteY2"/>
                  </a:cxn>
                  <a:cxn ang="0">
                    <a:pos x="connsiteX3" y="connsiteY3"/>
                  </a:cxn>
                </a:cxnLst>
                <a:rect l="l" t="t" r="r" b="b"/>
                <a:pathLst>
                  <a:path w="266799" h="18606">
                    <a:moveTo>
                      <a:pt x="0" y="0"/>
                    </a:moveTo>
                    <a:lnTo>
                      <a:pt x="266799" y="0"/>
                    </a:lnTo>
                    <a:lnTo>
                      <a:pt x="266799" y="18606"/>
                    </a:lnTo>
                    <a:lnTo>
                      <a:pt x="0" y="18606"/>
                    </a:lnTo>
                    <a:close/>
                  </a:path>
                </a:pathLst>
              </a:custGeom>
              <a:solidFill>
                <a:srgbClr val="A4A7A9"/>
              </a:solidFill>
              <a:ln w="6482" cap="flat">
                <a:noFill/>
                <a:prstDash val="solid"/>
                <a:miter/>
              </a:ln>
            </p:spPr>
            <p:txBody>
              <a:bodyPr rtlCol="0" anchor="ct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srgbClr val="000000"/>
                  </a:solidFill>
                  <a:effectLst/>
                  <a:uLnTx/>
                  <a:uFillTx/>
                  <a:latin typeface="Arial"/>
                  <a:ea typeface="+mn-ea"/>
                  <a:cs typeface="+mn-cs"/>
                </a:endParaRPr>
              </a:p>
            </p:txBody>
          </p:sp>
          <p:sp>
            <p:nvSpPr>
              <p:cNvPr id="53" name="Freeform 52">
                <a:extLst>
                  <a:ext uri="{FF2B5EF4-FFF2-40B4-BE49-F238E27FC236}">
                    <a16:creationId xmlns:a16="http://schemas.microsoft.com/office/drawing/2014/main" id="{60AC98BF-0155-1844-9073-C357B97B7964}"/>
                  </a:ext>
                </a:extLst>
              </p:cNvPr>
              <p:cNvSpPr/>
              <p:nvPr/>
            </p:nvSpPr>
            <p:spPr>
              <a:xfrm>
                <a:off x="3493851" y="-439688"/>
                <a:ext cx="266799" cy="18606"/>
              </a:xfrm>
              <a:custGeom>
                <a:avLst/>
                <a:gdLst>
                  <a:gd name="connsiteX0" fmla="*/ 0 w 266799"/>
                  <a:gd name="connsiteY0" fmla="*/ 0 h 18606"/>
                  <a:gd name="connsiteX1" fmla="*/ 266799 w 266799"/>
                  <a:gd name="connsiteY1" fmla="*/ 0 h 18606"/>
                  <a:gd name="connsiteX2" fmla="*/ 266799 w 266799"/>
                  <a:gd name="connsiteY2" fmla="*/ 18606 h 18606"/>
                  <a:gd name="connsiteX3" fmla="*/ 0 w 266799"/>
                  <a:gd name="connsiteY3" fmla="*/ 18606 h 18606"/>
                </a:gdLst>
                <a:ahLst/>
                <a:cxnLst>
                  <a:cxn ang="0">
                    <a:pos x="connsiteX0" y="connsiteY0"/>
                  </a:cxn>
                  <a:cxn ang="0">
                    <a:pos x="connsiteX1" y="connsiteY1"/>
                  </a:cxn>
                  <a:cxn ang="0">
                    <a:pos x="connsiteX2" y="connsiteY2"/>
                  </a:cxn>
                  <a:cxn ang="0">
                    <a:pos x="connsiteX3" y="connsiteY3"/>
                  </a:cxn>
                </a:cxnLst>
                <a:rect l="l" t="t" r="r" b="b"/>
                <a:pathLst>
                  <a:path w="266799" h="18606">
                    <a:moveTo>
                      <a:pt x="0" y="0"/>
                    </a:moveTo>
                    <a:lnTo>
                      <a:pt x="266799" y="0"/>
                    </a:lnTo>
                    <a:lnTo>
                      <a:pt x="266799" y="18606"/>
                    </a:lnTo>
                    <a:lnTo>
                      <a:pt x="0" y="18606"/>
                    </a:lnTo>
                    <a:close/>
                  </a:path>
                </a:pathLst>
              </a:custGeom>
              <a:solidFill>
                <a:srgbClr val="A4A7A9"/>
              </a:solidFill>
              <a:ln w="6482" cap="flat">
                <a:noFill/>
                <a:prstDash val="solid"/>
                <a:miter/>
              </a:ln>
            </p:spPr>
            <p:txBody>
              <a:bodyPr rtlCol="0" anchor="ct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srgbClr val="000000"/>
                  </a:solidFill>
                  <a:effectLst/>
                  <a:uLnTx/>
                  <a:uFillTx/>
                  <a:latin typeface="Arial"/>
                  <a:ea typeface="+mn-ea"/>
                  <a:cs typeface="+mn-cs"/>
                </a:endParaRPr>
              </a:p>
            </p:txBody>
          </p:sp>
          <p:sp>
            <p:nvSpPr>
              <p:cNvPr id="54" name="Freeform 53">
                <a:extLst>
                  <a:ext uri="{FF2B5EF4-FFF2-40B4-BE49-F238E27FC236}">
                    <a16:creationId xmlns:a16="http://schemas.microsoft.com/office/drawing/2014/main" id="{FDF1727F-1C61-4A46-BEFC-4C8E48C68D7B}"/>
                  </a:ext>
                </a:extLst>
              </p:cNvPr>
              <p:cNvSpPr/>
              <p:nvPr/>
            </p:nvSpPr>
            <p:spPr>
              <a:xfrm>
                <a:off x="3493851" y="-380812"/>
                <a:ext cx="126796" cy="19517"/>
              </a:xfrm>
              <a:custGeom>
                <a:avLst/>
                <a:gdLst>
                  <a:gd name="connsiteX0" fmla="*/ 0 w 126796"/>
                  <a:gd name="connsiteY0" fmla="*/ 0 h 19517"/>
                  <a:gd name="connsiteX1" fmla="*/ 126796 w 126796"/>
                  <a:gd name="connsiteY1" fmla="*/ 0 h 19517"/>
                  <a:gd name="connsiteX2" fmla="*/ 126796 w 126796"/>
                  <a:gd name="connsiteY2" fmla="*/ 19517 h 19517"/>
                  <a:gd name="connsiteX3" fmla="*/ 0 w 126796"/>
                  <a:gd name="connsiteY3" fmla="*/ 19517 h 19517"/>
                </a:gdLst>
                <a:ahLst/>
                <a:cxnLst>
                  <a:cxn ang="0">
                    <a:pos x="connsiteX0" y="connsiteY0"/>
                  </a:cxn>
                  <a:cxn ang="0">
                    <a:pos x="connsiteX1" y="connsiteY1"/>
                  </a:cxn>
                  <a:cxn ang="0">
                    <a:pos x="connsiteX2" y="connsiteY2"/>
                  </a:cxn>
                  <a:cxn ang="0">
                    <a:pos x="connsiteX3" y="connsiteY3"/>
                  </a:cxn>
                </a:cxnLst>
                <a:rect l="l" t="t" r="r" b="b"/>
                <a:pathLst>
                  <a:path w="126796" h="19517">
                    <a:moveTo>
                      <a:pt x="0" y="0"/>
                    </a:moveTo>
                    <a:lnTo>
                      <a:pt x="126796" y="0"/>
                    </a:lnTo>
                    <a:lnTo>
                      <a:pt x="126796" y="19517"/>
                    </a:lnTo>
                    <a:lnTo>
                      <a:pt x="0" y="19517"/>
                    </a:lnTo>
                    <a:close/>
                  </a:path>
                </a:pathLst>
              </a:custGeom>
              <a:solidFill>
                <a:srgbClr val="A4A7A9"/>
              </a:solidFill>
              <a:ln w="6482" cap="flat">
                <a:noFill/>
                <a:prstDash val="solid"/>
                <a:miter/>
              </a:ln>
            </p:spPr>
            <p:txBody>
              <a:bodyPr rtlCol="0" anchor="ct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srgbClr val="000000"/>
                  </a:solidFill>
                  <a:effectLst/>
                  <a:uLnTx/>
                  <a:uFillTx/>
                  <a:latin typeface="Arial"/>
                  <a:ea typeface="+mn-ea"/>
                  <a:cs typeface="+mn-cs"/>
                </a:endParaRPr>
              </a:p>
            </p:txBody>
          </p:sp>
        </p:grpSp>
      </p:grpSp>
      <p:grpSp>
        <p:nvGrpSpPr>
          <p:cNvPr id="75" name="Group 74">
            <a:extLst>
              <a:ext uri="{FF2B5EF4-FFF2-40B4-BE49-F238E27FC236}">
                <a16:creationId xmlns:a16="http://schemas.microsoft.com/office/drawing/2014/main" id="{9140E373-144B-1144-8CEE-CBAF0F837A5A}"/>
              </a:ext>
            </a:extLst>
          </p:cNvPr>
          <p:cNvGrpSpPr/>
          <p:nvPr/>
        </p:nvGrpSpPr>
        <p:grpSpPr>
          <a:xfrm>
            <a:off x="930824" y="1604659"/>
            <a:ext cx="580725" cy="435782"/>
            <a:chOff x="872121" y="-752284"/>
            <a:chExt cx="695590" cy="521978"/>
          </a:xfrm>
        </p:grpSpPr>
        <p:grpSp>
          <p:nvGrpSpPr>
            <p:cNvPr id="38" name="Graphic 26">
              <a:extLst>
                <a:ext uri="{FF2B5EF4-FFF2-40B4-BE49-F238E27FC236}">
                  <a16:creationId xmlns:a16="http://schemas.microsoft.com/office/drawing/2014/main" id="{1F908C84-9B17-5141-82EC-6FF24BDB9E71}"/>
                </a:ext>
              </a:extLst>
            </p:cNvPr>
            <p:cNvGrpSpPr/>
            <p:nvPr/>
          </p:nvGrpSpPr>
          <p:grpSpPr>
            <a:xfrm>
              <a:off x="872121" y="-752284"/>
              <a:ext cx="695590" cy="521978"/>
              <a:chOff x="872121" y="-752284"/>
              <a:chExt cx="695590" cy="521978"/>
            </a:xfrm>
          </p:grpSpPr>
          <p:sp>
            <p:nvSpPr>
              <p:cNvPr id="39" name="Freeform 38">
                <a:extLst>
                  <a:ext uri="{FF2B5EF4-FFF2-40B4-BE49-F238E27FC236}">
                    <a16:creationId xmlns:a16="http://schemas.microsoft.com/office/drawing/2014/main" id="{11559F7B-D15F-0940-8E2E-9D0F14ABDFF8}"/>
                  </a:ext>
                </a:extLst>
              </p:cNvPr>
              <p:cNvSpPr/>
              <p:nvPr/>
            </p:nvSpPr>
            <p:spPr>
              <a:xfrm>
                <a:off x="872121" y="-752284"/>
                <a:ext cx="695590" cy="521978"/>
              </a:xfrm>
              <a:custGeom>
                <a:avLst/>
                <a:gdLst>
                  <a:gd name="connsiteX0" fmla="*/ 0 w 695590"/>
                  <a:gd name="connsiteY0" fmla="*/ 0 h 521978"/>
                  <a:gd name="connsiteX1" fmla="*/ 230862 w 695590"/>
                  <a:gd name="connsiteY1" fmla="*/ 0 h 521978"/>
                  <a:gd name="connsiteX2" fmla="*/ 288827 w 695590"/>
                  <a:gd name="connsiteY2" fmla="*/ 66339 h 521978"/>
                  <a:gd name="connsiteX3" fmla="*/ 695590 w 695590"/>
                  <a:gd name="connsiteY3" fmla="*/ 66339 h 521978"/>
                  <a:gd name="connsiteX4" fmla="*/ 695590 w 695590"/>
                  <a:gd name="connsiteY4" fmla="*/ 521979 h 521978"/>
                  <a:gd name="connsiteX5" fmla="*/ 0 w 695590"/>
                  <a:gd name="connsiteY5" fmla="*/ 521979 h 521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5590" h="521978">
                    <a:moveTo>
                      <a:pt x="0" y="0"/>
                    </a:moveTo>
                    <a:lnTo>
                      <a:pt x="230862" y="0"/>
                    </a:lnTo>
                    <a:lnTo>
                      <a:pt x="288827" y="66339"/>
                    </a:lnTo>
                    <a:lnTo>
                      <a:pt x="695590" y="66339"/>
                    </a:lnTo>
                    <a:lnTo>
                      <a:pt x="695590" y="521979"/>
                    </a:lnTo>
                    <a:lnTo>
                      <a:pt x="0" y="521979"/>
                    </a:lnTo>
                    <a:close/>
                  </a:path>
                </a:pathLst>
              </a:custGeom>
              <a:solidFill>
                <a:schemeClr val="accent3"/>
              </a:solidFill>
              <a:ln w="7070" cap="flat">
                <a:noFill/>
                <a:prstDash val="solid"/>
                <a:miter/>
              </a:ln>
            </p:spPr>
            <p:txBody>
              <a:bodyPr rtlCol="0" anchor="ct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srgbClr val="000000"/>
                  </a:solidFill>
                  <a:effectLst/>
                  <a:uLnTx/>
                  <a:uFillTx/>
                  <a:latin typeface="Arial"/>
                  <a:ea typeface="+mn-ea"/>
                  <a:cs typeface="+mn-cs"/>
                </a:endParaRPr>
              </a:p>
            </p:txBody>
          </p:sp>
          <p:sp>
            <p:nvSpPr>
              <p:cNvPr id="40" name="Freeform 39">
                <a:extLst>
                  <a:ext uri="{FF2B5EF4-FFF2-40B4-BE49-F238E27FC236}">
                    <a16:creationId xmlns:a16="http://schemas.microsoft.com/office/drawing/2014/main" id="{DF851E54-7C61-C444-B7F1-E1591EF46C26}"/>
                  </a:ext>
                </a:extLst>
              </p:cNvPr>
              <p:cNvSpPr/>
              <p:nvPr/>
            </p:nvSpPr>
            <p:spPr>
              <a:xfrm>
                <a:off x="1127528" y="-724231"/>
                <a:ext cx="440182" cy="38286"/>
              </a:xfrm>
              <a:custGeom>
                <a:avLst/>
                <a:gdLst>
                  <a:gd name="connsiteX0" fmla="*/ 0 w 440182"/>
                  <a:gd name="connsiteY0" fmla="*/ 0 h 38286"/>
                  <a:gd name="connsiteX1" fmla="*/ 33420 w 440182"/>
                  <a:gd name="connsiteY1" fmla="*/ 38286 h 38286"/>
                  <a:gd name="connsiteX2" fmla="*/ 440183 w 440182"/>
                  <a:gd name="connsiteY2" fmla="*/ 38286 h 38286"/>
                  <a:gd name="connsiteX3" fmla="*/ 440183 w 440182"/>
                  <a:gd name="connsiteY3" fmla="*/ 0 h 38286"/>
                </a:gdLst>
                <a:ahLst/>
                <a:cxnLst>
                  <a:cxn ang="0">
                    <a:pos x="connsiteX0" y="connsiteY0"/>
                  </a:cxn>
                  <a:cxn ang="0">
                    <a:pos x="connsiteX1" y="connsiteY1"/>
                  </a:cxn>
                  <a:cxn ang="0">
                    <a:pos x="connsiteX2" y="connsiteY2"/>
                  </a:cxn>
                  <a:cxn ang="0">
                    <a:pos x="connsiteX3" y="connsiteY3"/>
                  </a:cxn>
                </a:cxnLst>
                <a:rect l="l" t="t" r="r" b="b"/>
                <a:pathLst>
                  <a:path w="440182" h="38286">
                    <a:moveTo>
                      <a:pt x="0" y="0"/>
                    </a:moveTo>
                    <a:lnTo>
                      <a:pt x="33420" y="38286"/>
                    </a:lnTo>
                    <a:lnTo>
                      <a:pt x="440183" y="38286"/>
                    </a:lnTo>
                    <a:lnTo>
                      <a:pt x="440183" y="0"/>
                    </a:lnTo>
                    <a:close/>
                  </a:path>
                </a:pathLst>
              </a:custGeom>
              <a:solidFill>
                <a:schemeClr val="accent3">
                  <a:lumMod val="75000"/>
                </a:schemeClr>
              </a:solidFill>
              <a:ln w="7070" cap="flat">
                <a:noFill/>
                <a:prstDash val="solid"/>
                <a:miter/>
              </a:ln>
            </p:spPr>
            <p:txBody>
              <a:bodyPr rtlCol="0" anchor="ct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srgbClr val="000000"/>
                  </a:solidFill>
                  <a:effectLst/>
                  <a:uLnTx/>
                  <a:uFillTx/>
                  <a:latin typeface="Arial"/>
                  <a:ea typeface="+mn-ea"/>
                  <a:cs typeface="+mn-cs"/>
                </a:endParaRPr>
              </a:p>
            </p:txBody>
          </p:sp>
        </p:grpSp>
        <p:sp>
          <p:nvSpPr>
            <p:cNvPr id="41" name="Freeform 40">
              <a:extLst>
                <a:ext uri="{FF2B5EF4-FFF2-40B4-BE49-F238E27FC236}">
                  <a16:creationId xmlns:a16="http://schemas.microsoft.com/office/drawing/2014/main" id="{386E8E93-3D51-8C42-A7F2-5745951B773F}"/>
                </a:ext>
              </a:extLst>
            </p:cNvPr>
            <p:cNvSpPr/>
            <p:nvPr/>
          </p:nvSpPr>
          <p:spPr>
            <a:xfrm>
              <a:off x="1051672" y="-601501"/>
              <a:ext cx="336345" cy="298846"/>
            </a:xfrm>
            <a:custGeom>
              <a:avLst/>
              <a:gdLst>
                <a:gd name="connsiteX0" fmla="*/ 336345 w 336345"/>
                <a:gd name="connsiteY0" fmla="*/ 92316 h 298846"/>
                <a:gd name="connsiteX1" fmla="*/ 322963 w 336345"/>
                <a:gd name="connsiteY1" fmla="*/ 44440 h 298846"/>
                <a:gd name="connsiteX2" fmla="*/ 320530 w 336345"/>
                <a:gd name="connsiteY2" fmla="*/ 40719 h 298846"/>
                <a:gd name="connsiteX3" fmla="*/ 244101 w 336345"/>
                <a:gd name="connsiteY3" fmla="*/ 0 h 298846"/>
                <a:gd name="connsiteX4" fmla="*/ 176617 w 336345"/>
                <a:gd name="connsiteY4" fmla="*/ 29555 h 298846"/>
                <a:gd name="connsiteX5" fmla="*/ 168101 w 336345"/>
                <a:gd name="connsiteY5" fmla="*/ 38071 h 298846"/>
                <a:gd name="connsiteX6" fmla="*/ 159585 w 336345"/>
                <a:gd name="connsiteY6" fmla="*/ 29555 h 298846"/>
                <a:gd name="connsiteX7" fmla="*/ 92173 w 336345"/>
                <a:gd name="connsiteY7" fmla="*/ 0 h 298846"/>
                <a:gd name="connsiteX8" fmla="*/ 0 w 336345"/>
                <a:gd name="connsiteY8" fmla="*/ 92387 h 298846"/>
                <a:gd name="connsiteX9" fmla="*/ 29484 w 336345"/>
                <a:gd name="connsiteY9" fmla="*/ 159943 h 298846"/>
                <a:gd name="connsiteX10" fmla="*/ 81367 w 336345"/>
                <a:gd name="connsiteY10" fmla="*/ 211897 h 298846"/>
                <a:gd name="connsiteX11" fmla="*/ 168244 w 336345"/>
                <a:gd name="connsiteY11" fmla="*/ 298846 h 298846"/>
                <a:gd name="connsiteX12" fmla="*/ 255050 w 336345"/>
                <a:gd name="connsiteY12" fmla="*/ 211897 h 298846"/>
                <a:gd name="connsiteX13" fmla="*/ 306933 w 336345"/>
                <a:gd name="connsiteY13" fmla="*/ 159943 h 298846"/>
                <a:gd name="connsiteX14" fmla="*/ 321818 w 336345"/>
                <a:gd name="connsiteY14" fmla="*/ 142195 h 298846"/>
                <a:gd name="connsiteX15" fmla="*/ 336345 w 336345"/>
                <a:gd name="connsiteY15" fmla="*/ 92316 h 298846"/>
                <a:gd name="connsiteX16" fmla="*/ 336345 w 336345"/>
                <a:gd name="connsiteY16" fmla="*/ 92316 h 298846"/>
                <a:gd name="connsiteX17" fmla="*/ 336345 w 336345"/>
                <a:gd name="connsiteY17" fmla="*/ 92316 h 298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6345" h="298846">
                  <a:moveTo>
                    <a:pt x="336345" y="92316"/>
                  </a:moveTo>
                  <a:cubicBezTo>
                    <a:pt x="336345" y="74783"/>
                    <a:pt x="331479" y="58395"/>
                    <a:pt x="322963" y="44440"/>
                  </a:cubicBezTo>
                  <a:cubicBezTo>
                    <a:pt x="322176" y="43152"/>
                    <a:pt x="321388" y="41936"/>
                    <a:pt x="320530" y="40719"/>
                  </a:cubicBezTo>
                  <a:cubicBezTo>
                    <a:pt x="303927" y="16173"/>
                    <a:pt x="275875" y="0"/>
                    <a:pt x="244101" y="0"/>
                  </a:cubicBezTo>
                  <a:cubicBezTo>
                    <a:pt x="217408" y="0"/>
                    <a:pt x="193506" y="11378"/>
                    <a:pt x="176617" y="29555"/>
                  </a:cubicBezTo>
                  <a:lnTo>
                    <a:pt x="168101" y="38071"/>
                  </a:lnTo>
                  <a:lnTo>
                    <a:pt x="159585" y="29555"/>
                  </a:lnTo>
                  <a:cubicBezTo>
                    <a:pt x="142768" y="11450"/>
                    <a:pt x="118794" y="0"/>
                    <a:pt x="92173" y="0"/>
                  </a:cubicBezTo>
                  <a:cubicBezTo>
                    <a:pt x="41220" y="0"/>
                    <a:pt x="0" y="41363"/>
                    <a:pt x="0" y="92387"/>
                  </a:cubicBezTo>
                  <a:cubicBezTo>
                    <a:pt x="0" y="119080"/>
                    <a:pt x="11378" y="143125"/>
                    <a:pt x="29484" y="159943"/>
                  </a:cubicBezTo>
                  <a:lnTo>
                    <a:pt x="81367" y="211897"/>
                  </a:lnTo>
                  <a:lnTo>
                    <a:pt x="168244" y="298846"/>
                  </a:lnTo>
                  <a:lnTo>
                    <a:pt x="255050" y="211897"/>
                  </a:lnTo>
                  <a:lnTo>
                    <a:pt x="306933" y="159943"/>
                  </a:lnTo>
                  <a:cubicBezTo>
                    <a:pt x="312586" y="154647"/>
                    <a:pt x="317596" y="148707"/>
                    <a:pt x="321818" y="142195"/>
                  </a:cubicBezTo>
                  <a:cubicBezTo>
                    <a:pt x="330978" y="127739"/>
                    <a:pt x="336345" y="110708"/>
                    <a:pt x="336345" y="92316"/>
                  </a:cubicBezTo>
                  <a:lnTo>
                    <a:pt x="336345" y="92316"/>
                  </a:lnTo>
                  <a:lnTo>
                    <a:pt x="336345" y="92316"/>
                  </a:lnTo>
                  <a:close/>
                </a:path>
              </a:pathLst>
            </a:custGeom>
            <a:solidFill>
              <a:srgbClr val="FFFFFF"/>
            </a:solidFill>
            <a:ln w="7070" cap="flat">
              <a:noFill/>
              <a:prstDash val="solid"/>
              <a:miter/>
            </a:ln>
          </p:spPr>
          <p:txBody>
            <a:bodyPr rtlCol="0" anchor="ct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srgbClr val="000000"/>
                </a:solidFill>
                <a:effectLst/>
                <a:uLnTx/>
                <a:uFillTx/>
                <a:latin typeface="Arial"/>
                <a:ea typeface="+mn-ea"/>
                <a:cs typeface="+mn-cs"/>
              </a:endParaRPr>
            </a:p>
          </p:txBody>
        </p:sp>
        <p:sp>
          <p:nvSpPr>
            <p:cNvPr id="42" name="Freeform 41">
              <a:extLst>
                <a:ext uri="{FF2B5EF4-FFF2-40B4-BE49-F238E27FC236}">
                  <a16:creationId xmlns:a16="http://schemas.microsoft.com/office/drawing/2014/main" id="{61B9BC00-844C-8143-881C-D828974B6ACA}"/>
                </a:ext>
              </a:extLst>
            </p:cNvPr>
            <p:cNvSpPr/>
            <p:nvPr/>
          </p:nvSpPr>
          <p:spPr>
            <a:xfrm>
              <a:off x="1060617" y="-517558"/>
              <a:ext cx="324895" cy="93818"/>
            </a:xfrm>
            <a:custGeom>
              <a:avLst/>
              <a:gdLst>
                <a:gd name="connsiteX0" fmla="*/ 324895 w 324895"/>
                <a:gd name="connsiteY0" fmla="*/ 29985 h 93818"/>
                <a:gd name="connsiteX1" fmla="*/ 215261 w 324895"/>
                <a:gd name="connsiteY1" fmla="*/ 29770 h 93818"/>
                <a:gd name="connsiteX2" fmla="*/ 186564 w 324895"/>
                <a:gd name="connsiteY2" fmla="*/ 58538 h 93818"/>
                <a:gd name="connsiteX3" fmla="*/ 128097 w 324895"/>
                <a:gd name="connsiteY3" fmla="*/ 0 h 93818"/>
                <a:gd name="connsiteX4" fmla="*/ 81653 w 324895"/>
                <a:gd name="connsiteY4" fmla="*/ 47947 h 93818"/>
                <a:gd name="connsiteX5" fmla="*/ 0 w 324895"/>
                <a:gd name="connsiteY5" fmla="*/ 47804 h 93818"/>
                <a:gd name="connsiteX6" fmla="*/ 17318 w 324895"/>
                <a:gd name="connsiteY6" fmla="*/ 72708 h 93818"/>
                <a:gd name="connsiteX7" fmla="*/ 92173 w 324895"/>
                <a:gd name="connsiteY7" fmla="*/ 72851 h 93818"/>
                <a:gd name="connsiteX8" fmla="*/ 128384 w 324895"/>
                <a:gd name="connsiteY8" fmla="*/ 35495 h 93818"/>
                <a:gd name="connsiteX9" fmla="*/ 186564 w 324895"/>
                <a:gd name="connsiteY9" fmla="*/ 93819 h 93818"/>
                <a:gd name="connsiteX10" fmla="*/ 225566 w 324895"/>
                <a:gd name="connsiteY10" fmla="*/ 54817 h 93818"/>
                <a:gd name="connsiteX11" fmla="*/ 314876 w 324895"/>
                <a:gd name="connsiteY11" fmla="*/ 54960 h 93818"/>
                <a:gd name="connsiteX12" fmla="*/ 324895 w 324895"/>
                <a:gd name="connsiteY12" fmla="*/ 29985 h 93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4895" h="93818">
                  <a:moveTo>
                    <a:pt x="324895" y="29985"/>
                  </a:moveTo>
                  <a:lnTo>
                    <a:pt x="215261" y="29770"/>
                  </a:lnTo>
                  <a:lnTo>
                    <a:pt x="186564" y="58538"/>
                  </a:lnTo>
                  <a:lnTo>
                    <a:pt x="128097" y="0"/>
                  </a:lnTo>
                  <a:lnTo>
                    <a:pt x="81653" y="47947"/>
                  </a:lnTo>
                  <a:lnTo>
                    <a:pt x="0" y="47804"/>
                  </a:lnTo>
                  <a:cubicBezTo>
                    <a:pt x="4365" y="57036"/>
                    <a:pt x="10233" y="65480"/>
                    <a:pt x="17318" y="72708"/>
                  </a:cubicBezTo>
                  <a:lnTo>
                    <a:pt x="92173" y="72851"/>
                  </a:lnTo>
                  <a:lnTo>
                    <a:pt x="128384" y="35495"/>
                  </a:lnTo>
                  <a:lnTo>
                    <a:pt x="186564" y="93819"/>
                  </a:lnTo>
                  <a:lnTo>
                    <a:pt x="225566" y="54817"/>
                  </a:lnTo>
                  <a:lnTo>
                    <a:pt x="314876" y="54960"/>
                  </a:lnTo>
                  <a:cubicBezTo>
                    <a:pt x="319313" y="47231"/>
                    <a:pt x="322748" y="38859"/>
                    <a:pt x="324895" y="29985"/>
                  </a:cubicBezTo>
                  <a:close/>
                </a:path>
              </a:pathLst>
            </a:custGeom>
            <a:solidFill>
              <a:schemeClr val="accent1"/>
            </a:solidFill>
            <a:ln w="7070" cap="flat">
              <a:noFill/>
              <a:prstDash val="solid"/>
              <a:miter/>
            </a:ln>
          </p:spPr>
          <p:txBody>
            <a:bodyPr rtlCol="0" anchor="ct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srgbClr val="000000"/>
                </a:solidFill>
                <a:effectLst/>
                <a:uLnTx/>
                <a:uFillTx/>
                <a:latin typeface="Arial"/>
                <a:ea typeface="+mn-ea"/>
                <a:cs typeface="+mn-cs"/>
              </a:endParaRPr>
            </a:p>
          </p:txBody>
        </p:sp>
      </p:grpSp>
      <p:grpSp>
        <p:nvGrpSpPr>
          <p:cNvPr id="28" name="Graphic 19">
            <a:extLst>
              <a:ext uri="{FF2B5EF4-FFF2-40B4-BE49-F238E27FC236}">
                <a16:creationId xmlns:a16="http://schemas.microsoft.com/office/drawing/2014/main" id="{67C1C9E3-8B09-B242-9E19-683F13C30863}"/>
              </a:ext>
            </a:extLst>
          </p:cNvPr>
          <p:cNvGrpSpPr>
            <a:grpSpLocks noChangeAspect="1"/>
          </p:cNvGrpSpPr>
          <p:nvPr/>
        </p:nvGrpSpPr>
        <p:grpSpPr>
          <a:xfrm>
            <a:off x="5927119" y="1575242"/>
            <a:ext cx="337764" cy="525211"/>
            <a:chOff x="3681763" y="1216516"/>
            <a:chExt cx="445026" cy="692002"/>
          </a:xfrm>
          <a:solidFill>
            <a:schemeClr val="accent1"/>
          </a:solidFill>
        </p:grpSpPr>
        <p:sp>
          <p:nvSpPr>
            <p:cNvPr id="29" name="Freeform: Shape 131">
              <a:extLst>
                <a:ext uri="{FF2B5EF4-FFF2-40B4-BE49-F238E27FC236}">
                  <a16:creationId xmlns:a16="http://schemas.microsoft.com/office/drawing/2014/main" id="{94AD1D18-17D6-6844-B618-B89C581B69EA}"/>
                </a:ext>
              </a:extLst>
            </p:cNvPr>
            <p:cNvSpPr/>
            <p:nvPr/>
          </p:nvSpPr>
          <p:spPr>
            <a:xfrm>
              <a:off x="3681763" y="1216516"/>
              <a:ext cx="445026" cy="692002"/>
            </a:xfrm>
            <a:custGeom>
              <a:avLst/>
              <a:gdLst>
                <a:gd name="connsiteX0" fmla="*/ 398732 w 445026"/>
                <a:gd name="connsiteY0" fmla="*/ 0 h 692002"/>
                <a:gd name="connsiteX1" fmla="*/ 445027 w 445026"/>
                <a:gd name="connsiteY1" fmla="*/ 46295 h 692002"/>
                <a:gd name="connsiteX2" fmla="*/ 445027 w 445026"/>
                <a:gd name="connsiteY2" fmla="*/ 645708 h 692002"/>
                <a:gd name="connsiteX3" fmla="*/ 398732 w 445026"/>
                <a:gd name="connsiteY3" fmla="*/ 692003 h 692002"/>
                <a:gd name="connsiteX4" fmla="*/ 46295 w 445026"/>
                <a:gd name="connsiteY4" fmla="*/ 692003 h 692002"/>
                <a:gd name="connsiteX5" fmla="*/ 0 w 445026"/>
                <a:gd name="connsiteY5" fmla="*/ 645708 h 692002"/>
                <a:gd name="connsiteX6" fmla="*/ 0 w 445026"/>
                <a:gd name="connsiteY6" fmla="*/ 46295 h 692002"/>
                <a:gd name="connsiteX7" fmla="*/ 46295 w 445026"/>
                <a:gd name="connsiteY7" fmla="*/ 0 h 6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026" h="692002">
                  <a:moveTo>
                    <a:pt x="398732" y="0"/>
                  </a:moveTo>
                  <a:cubicBezTo>
                    <a:pt x="424300" y="0"/>
                    <a:pt x="445027" y="20727"/>
                    <a:pt x="445027" y="46295"/>
                  </a:cubicBezTo>
                  <a:lnTo>
                    <a:pt x="445027" y="645708"/>
                  </a:lnTo>
                  <a:cubicBezTo>
                    <a:pt x="445027" y="671276"/>
                    <a:pt x="424300" y="692003"/>
                    <a:pt x="398732" y="692003"/>
                  </a:cubicBezTo>
                  <a:lnTo>
                    <a:pt x="46295" y="692003"/>
                  </a:lnTo>
                  <a:cubicBezTo>
                    <a:pt x="20727" y="692003"/>
                    <a:pt x="0" y="671276"/>
                    <a:pt x="0" y="645708"/>
                  </a:cubicBezTo>
                  <a:lnTo>
                    <a:pt x="0" y="46295"/>
                  </a:lnTo>
                  <a:cubicBezTo>
                    <a:pt x="0" y="20727"/>
                    <a:pt x="20727" y="0"/>
                    <a:pt x="46295" y="0"/>
                  </a:cubicBezTo>
                  <a:close/>
                </a:path>
              </a:pathLst>
            </a:custGeom>
            <a:solidFill>
              <a:schemeClr val="accent1"/>
            </a:solidFill>
            <a:ln w="6906" cap="flat">
              <a:noFill/>
              <a:prstDash val="solid"/>
              <a:miter/>
            </a:ln>
          </p:spPr>
          <p:txBody>
            <a:bodyPr rtlCol="0" anchor="ct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srgbClr val="000000"/>
                </a:solidFill>
                <a:effectLst/>
                <a:uLnTx/>
                <a:uFillTx/>
                <a:latin typeface="Arial"/>
                <a:ea typeface="+mn-ea"/>
                <a:cs typeface="+mn-cs"/>
              </a:endParaRPr>
            </a:p>
          </p:txBody>
        </p:sp>
        <p:sp>
          <p:nvSpPr>
            <p:cNvPr id="30" name="Freeform: Shape 132">
              <a:extLst>
                <a:ext uri="{FF2B5EF4-FFF2-40B4-BE49-F238E27FC236}">
                  <a16:creationId xmlns:a16="http://schemas.microsoft.com/office/drawing/2014/main" id="{B4693C3A-7493-2047-8C5F-5E5788621E61}"/>
                </a:ext>
              </a:extLst>
            </p:cNvPr>
            <p:cNvSpPr/>
            <p:nvPr/>
          </p:nvSpPr>
          <p:spPr>
            <a:xfrm>
              <a:off x="3681763" y="1327236"/>
              <a:ext cx="445026" cy="456721"/>
            </a:xfrm>
            <a:custGeom>
              <a:avLst/>
              <a:gdLst>
                <a:gd name="connsiteX0" fmla="*/ 0 w 445026"/>
                <a:gd name="connsiteY0" fmla="*/ 0 h 456721"/>
                <a:gd name="connsiteX1" fmla="*/ 445027 w 445026"/>
                <a:gd name="connsiteY1" fmla="*/ 0 h 456721"/>
                <a:gd name="connsiteX2" fmla="*/ 445027 w 445026"/>
                <a:gd name="connsiteY2" fmla="*/ 456722 h 456721"/>
                <a:gd name="connsiteX3" fmla="*/ 0 w 445026"/>
                <a:gd name="connsiteY3" fmla="*/ 456722 h 456721"/>
              </a:gdLst>
              <a:ahLst/>
              <a:cxnLst>
                <a:cxn ang="0">
                  <a:pos x="connsiteX0" y="connsiteY0"/>
                </a:cxn>
                <a:cxn ang="0">
                  <a:pos x="connsiteX1" y="connsiteY1"/>
                </a:cxn>
                <a:cxn ang="0">
                  <a:pos x="connsiteX2" y="connsiteY2"/>
                </a:cxn>
                <a:cxn ang="0">
                  <a:pos x="connsiteX3" y="connsiteY3"/>
                </a:cxn>
              </a:cxnLst>
              <a:rect l="l" t="t" r="r" b="b"/>
              <a:pathLst>
                <a:path w="445026" h="456721">
                  <a:moveTo>
                    <a:pt x="0" y="0"/>
                  </a:moveTo>
                  <a:lnTo>
                    <a:pt x="445027" y="0"/>
                  </a:lnTo>
                  <a:lnTo>
                    <a:pt x="445027" y="456722"/>
                  </a:lnTo>
                  <a:lnTo>
                    <a:pt x="0" y="456722"/>
                  </a:lnTo>
                  <a:close/>
                </a:path>
              </a:pathLst>
            </a:custGeom>
            <a:solidFill>
              <a:schemeClr val="accent1">
                <a:lumMod val="40000"/>
                <a:lumOff val="60000"/>
              </a:schemeClr>
            </a:solidFill>
            <a:ln w="6906" cap="flat">
              <a:noFill/>
              <a:prstDash val="solid"/>
              <a:miter/>
            </a:ln>
          </p:spPr>
          <p:txBody>
            <a:bodyPr rtlCol="0" anchor="ct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srgbClr val="000000"/>
                </a:solidFill>
                <a:effectLst/>
                <a:uLnTx/>
                <a:uFillTx/>
                <a:latin typeface="Arial"/>
                <a:ea typeface="+mn-ea"/>
                <a:cs typeface="+mn-cs"/>
              </a:endParaRPr>
            </a:p>
          </p:txBody>
        </p:sp>
        <p:sp>
          <p:nvSpPr>
            <p:cNvPr id="31" name="Freeform: Shape 143">
              <a:extLst>
                <a:ext uri="{FF2B5EF4-FFF2-40B4-BE49-F238E27FC236}">
                  <a16:creationId xmlns:a16="http://schemas.microsoft.com/office/drawing/2014/main" id="{1AA5FC60-E386-594C-AA0D-0D786582F02E}"/>
                </a:ext>
              </a:extLst>
            </p:cNvPr>
            <p:cNvSpPr/>
            <p:nvPr/>
          </p:nvSpPr>
          <p:spPr>
            <a:xfrm>
              <a:off x="3840232" y="1265579"/>
              <a:ext cx="128020" cy="13840"/>
            </a:xfrm>
            <a:custGeom>
              <a:avLst/>
              <a:gdLst>
                <a:gd name="connsiteX0" fmla="*/ 0 w 128020"/>
                <a:gd name="connsiteY0" fmla="*/ 0 h 13840"/>
                <a:gd name="connsiteX1" fmla="*/ 128020 w 128020"/>
                <a:gd name="connsiteY1" fmla="*/ 0 h 13840"/>
                <a:gd name="connsiteX2" fmla="*/ 128020 w 128020"/>
                <a:gd name="connsiteY2" fmla="*/ 13840 h 13840"/>
                <a:gd name="connsiteX3" fmla="*/ 0 w 128020"/>
                <a:gd name="connsiteY3" fmla="*/ 13840 h 13840"/>
              </a:gdLst>
              <a:ahLst/>
              <a:cxnLst>
                <a:cxn ang="0">
                  <a:pos x="connsiteX0" y="connsiteY0"/>
                </a:cxn>
                <a:cxn ang="0">
                  <a:pos x="connsiteX1" y="connsiteY1"/>
                </a:cxn>
                <a:cxn ang="0">
                  <a:pos x="connsiteX2" y="connsiteY2"/>
                </a:cxn>
                <a:cxn ang="0">
                  <a:pos x="connsiteX3" y="connsiteY3"/>
                </a:cxn>
              </a:cxnLst>
              <a:rect l="l" t="t" r="r" b="b"/>
              <a:pathLst>
                <a:path w="128020" h="13840">
                  <a:moveTo>
                    <a:pt x="0" y="0"/>
                  </a:moveTo>
                  <a:lnTo>
                    <a:pt x="128020" y="0"/>
                  </a:lnTo>
                  <a:lnTo>
                    <a:pt x="128020" y="13840"/>
                  </a:lnTo>
                  <a:lnTo>
                    <a:pt x="0" y="13840"/>
                  </a:lnTo>
                  <a:close/>
                </a:path>
              </a:pathLst>
            </a:custGeom>
            <a:solidFill>
              <a:schemeClr val="accent2"/>
            </a:solidFill>
            <a:ln w="6906" cap="flat">
              <a:noFill/>
              <a:prstDash val="solid"/>
              <a:miter/>
            </a:ln>
          </p:spPr>
          <p:txBody>
            <a:bodyPr rtlCol="0" anchor="ct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srgbClr val="000000"/>
                </a:solidFill>
                <a:effectLst/>
                <a:uLnTx/>
                <a:uFillTx/>
                <a:latin typeface="Arial"/>
                <a:ea typeface="+mn-ea"/>
                <a:cs typeface="+mn-cs"/>
              </a:endParaRPr>
            </a:p>
          </p:txBody>
        </p:sp>
        <p:sp>
          <p:nvSpPr>
            <p:cNvPr id="32" name="Freeform: Shape 146">
              <a:extLst>
                <a:ext uri="{FF2B5EF4-FFF2-40B4-BE49-F238E27FC236}">
                  <a16:creationId xmlns:a16="http://schemas.microsoft.com/office/drawing/2014/main" id="{0927B919-D8FA-9A49-B83D-93FC8DBE9E8A}"/>
                </a:ext>
              </a:extLst>
            </p:cNvPr>
            <p:cNvSpPr/>
            <p:nvPr/>
          </p:nvSpPr>
          <p:spPr>
            <a:xfrm>
              <a:off x="3869296" y="1812261"/>
              <a:ext cx="69200" cy="69200"/>
            </a:xfrm>
            <a:custGeom>
              <a:avLst/>
              <a:gdLst>
                <a:gd name="connsiteX0" fmla="*/ 69200 w 69200"/>
                <a:gd name="connsiteY0" fmla="*/ 34600 h 69200"/>
                <a:gd name="connsiteX1" fmla="*/ 34600 w 69200"/>
                <a:gd name="connsiteY1" fmla="*/ 69200 h 69200"/>
                <a:gd name="connsiteX2" fmla="*/ 0 w 69200"/>
                <a:gd name="connsiteY2" fmla="*/ 34600 h 69200"/>
                <a:gd name="connsiteX3" fmla="*/ 34600 w 69200"/>
                <a:gd name="connsiteY3" fmla="*/ 0 h 69200"/>
                <a:gd name="connsiteX4" fmla="*/ 69200 w 69200"/>
                <a:gd name="connsiteY4" fmla="*/ 34600 h 6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00" h="69200">
                  <a:moveTo>
                    <a:pt x="69200" y="34600"/>
                  </a:moveTo>
                  <a:cubicBezTo>
                    <a:pt x="69200" y="53709"/>
                    <a:pt x="53709" y="69200"/>
                    <a:pt x="34600" y="69200"/>
                  </a:cubicBezTo>
                  <a:cubicBezTo>
                    <a:pt x="15491" y="69200"/>
                    <a:pt x="0" y="53709"/>
                    <a:pt x="0" y="34600"/>
                  </a:cubicBezTo>
                  <a:cubicBezTo>
                    <a:pt x="0" y="15491"/>
                    <a:pt x="15491" y="0"/>
                    <a:pt x="34600" y="0"/>
                  </a:cubicBezTo>
                  <a:cubicBezTo>
                    <a:pt x="53709" y="0"/>
                    <a:pt x="69200" y="15491"/>
                    <a:pt x="69200" y="34600"/>
                  </a:cubicBezTo>
                  <a:close/>
                </a:path>
              </a:pathLst>
            </a:custGeom>
            <a:solidFill>
              <a:schemeClr val="accent2"/>
            </a:solidFill>
            <a:ln w="6906" cap="flat">
              <a:noFill/>
              <a:prstDash val="solid"/>
              <a:miter/>
            </a:ln>
          </p:spPr>
          <p:txBody>
            <a:bodyPr rtlCol="0" anchor="ct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srgbClr val="000000"/>
                </a:solidFill>
                <a:effectLst/>
                <a:uLnTx/>
                <a:uFillTx/>
                <a:latin typeface="Arial"/>
                <a:ea typeface="+mn-ea"/>
                <a:cs typeface="+mn-cs"/>
              </a:endParaRPr>
            </a:p>
          </p:txBody>
        </p:sp>
        <p:sp>
          <p:nvSpPr>
            <p:cNvPr id="33" name="Freeform: Shape 152">
              <a:extLst>
                <a:ext uri="{FF2B5EF4-FFF2-40B4-BE49-F238E27FC236}">
                  <a16:creationId xmlns:a16="http://schemas.microsoft.com/office/drawing/2014/main" id="{9A0586C9-F6F1-A44C-92BB-CC8B662BF77F}"/>
                </a:ext>
              </a:extLst>
            </p:cNvPr>
            <p:cNvSpPr/>
            <p:nvPr/>
          </p:nvSpPr>
          <p:spPr>
            <a:xfrm>
              <a:off x="3845560" y="1430275"/>
              <a:ext cx="117363" cy="117363"/>
            </a:xfrm>
            <a:custGeom>
              <a:avLst/>
              <a:gdLst>
                <a:gd name="connsiteX0" fmla="*/ 117364 w 117363"/>
                <a:gd name="connsiteY0" fmla="*/ 58682 h 117363"/>
                <a:gd name="connsiteX1" fmla="*/ 58682 w 117363"/>
                <a:gd name="connsiteY1" fmla="*/ 117364 h 117363"/>
                <a:gd name="connsiteX2" fmla="*/ 0 w 117363"/>
                <a:gd name="connsiteY2" fmla="*/ 58682 h 117363"/>
                <a:gd name="connsiteX3" fmla="*/ 58682 w 117363"/>
                <a:gd name="connsiteY3" fmla="*/ 0 h 117363"/>
                <a:gd name="connsiteX4" fmla="*/ 117364 w 117363"/>
                <a:gd name="connsiteY4" fmla="*/ 58682 h 117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3" h="117363">
                  <a:moveTo>
                    <a:pt x="117364" y="58682"/>
                  </a:moveTo>
                  <a:cubicBezTo>
                    <a:pt x="117364" y="91091"/>
                    <a:pt x="91091" y="117364"/>
                    <a:pt x="58682" y="117364"/>
                  </a:cubicBezTo>
                  <a:cubicBezTo>
                    <a:pt x="26273" y="117364"/>
                    <a:pt x="0" y="91091"/>
                    <a:pt x="0" y="58682"/>
                  </a:cubicBezTo>
                  <a:cubicBezTo>
                    <a:pt x="0" y="26273"/>
                    <a:pt x="26273" y="0"/>
                    <a:pt x="58682" y="0"/>
                  </a:cubicBezTo>
                  <a:cubicBezTo>
                    <a:pt x="91091" y="0"/>
                    <a:pt x="117364" y="26273"/>
                    <a:pt x="117364" y="58682"/>
                  </a:cubicBezTo>
                  <a:close/>
                </a:path>
              </a:pathLst>
            </a:custGeom>
            <a:solidFill>
              <a:srgbClr val="FFFFFF"/>
            </a:solidFill>
            <a:ln w="6906" cap="flat">
              <a:noFill/>
              <a:prstDash val="solid"/>
              <a:miter/>
            </a:ln>
          </p:spPr>
          <p:txBody>
            <a:bodyPr rtlCol="0" anchor="ct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srgbClr val="000000"/>
                </a:solidFill>
                <a:effectLst/>
                <a:uLnTx/>
                <a:uFillTx/>
                <a:latin typeface="Arial"/>
                <a:ea typeface="+mn-ea"/>
                <a:cs typeface="+mn-cs"/>
              </a:endParaRPr>
            </a:p>
          </p:txBody>
        </p:sp>
        <p:sp>
          <p:nvSpPr>
            <p:cNvPr id="34" name="Freeform: Shape 153">
              <a:extLst>
                <a:ext uri="{FF2B5EF4-FFF2-40B4-BE49-F238E27FC236}">
                  <a16:creationId xmlns:a16="http://schemas.microsoft.com/office/drawing/2014/main" id="{15C29AD2-2D3D-D04F-999C-0E9251746A02}"/>
                </a:ext>
              </a:extLst>
            </p:cNvPr>
            <p:cNvSpPr/>
            <p:nvPr/>
          </p:nvSpPr>
          <p:spPr>
            <a:xfrm>
              <a:off x="3815250" y="1570198"/>
              <a:ext cx="177983" cy="124560"/>
            </a:xfrm>
            <a:custGeom>
              <a:avLst/>
              <a:gdLst>
                <a:gd name="connsiteX0" fmla="*/ 0 w 177983"/>
                <a:gd name="connsiteY0" fmla="*/ 124560 h 124560"/>
                <a:gd name="connsiteX1" fmla="*/ 177983 w 177983"/>
                <a:gd name="connsiteY1" fmla="*/ 124560 h 124560"/>
                <a:gd name="connsiteX2" fmla="*/ 151410 w 177983"/>
                <a:gd name="connsiteY2" fmla="*/ 0 h 124560"/>
                <a:gd name="connsiteX3" fmla="*/ 26711 w 177983"/>
                <a:gd name="connsiteY3" fmla="*/ 0 h 124560"/>
                <a:gd name="connsiteX4" fmla="*/ 26711 w 177983"/>
                <a:gd name="connsiteY4" fmla="*/ 0 h 124560"/>
                <a:gd name="connsiteX5" fmla="*/ 0 w 177983"/>
                <a:gd name="connsiteY5" fmla="*/ 124560 h 12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983" h="124560">
                  <a:moveTo>
                    <a:pt x="0" y="124560"/>
                  </a:moveTo>
                  <a:lnTo>
                    <a:pt x="177983" y="124560"/>
                  </a:lnTo>
                  <a:cubicBezTo>
                    <a:pt x="173637" y="82204"/>
                    <a:pt x="164728" y="40442"/>
                    <a:pt x="151410" y="0"/>
                  </a:cubicBezTo>
                  <a:lnTo>
                    <a:pt x="26711" y="0"/>
                  </a:lnTo>
                  <a:lnTo>
                    <a:pt x="26711" y="0"/>
                  </a:lnTo>
                  <a:cubicBezTo>
                    <a:pt x="13349" y="40437"/>
                    <a:pt x="4393" y="82200"/>
                    <a:pt x="0" y="124560"/>
                  </a:cubicBezTo>
                  <a:close/>
                </a:path>
              </a:pathLst>
            </a:custGeom>
            <a:solidFill>
              <a:srgbClr val="FFFFFF"/>
            </a:solidFill>
            <a:ln w="6906" cap="flat">
              <a:noFill/>
              <a:prstDash val="solid"/>
              <a:miter/>
            </a:ln>
          </p:spPr>
          <p:txBody>
            <a:bodyPr rtlCol="0" anchor="ct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srgbClr val="000000"/>
                </a:solidFill>
                <a:effectLst/>
                <a:uLnTx/>
                <a:uFillTx/>
                <a:latin typeface="Arial"/>
                <a:ea typeface="+mn-ea"/>
                <a:cs typeface="+mn-cs"/>
              </a:endParaRPr>
            </a:p>
          </p:txBody>
        </p:sp>
      </p:grpSp>
      <p:grpSp>
        <p:nvGrpSpPr>
          <p:cNvPr id="59" name="Graphic 34">
            <a:extLst>
              <a:ext uri="{FF2B5EF4-FFF2-40B4-BE49-F238E27FC236}">
                <a16:creationId xmlns:a16="http://schemas.microsoft.com/office/drawing/2014/main" id="{21707BE3-3088-1749-9CCD-13D5E1C2C8EE}"/>
              </a:ext>
            </a:extLst>
          </p:cNvPr>
          <p:cNvGrpSpPr/>
          <p:nvPr/>
        </p:nvGrpSpPr>
        <p:grpSpPr>
          <a:xfrm>
            <a:off x="10681883" y="1595697"/>
            <a:ext cx="580727" cy="453708"/>
            <a:chOff x="10625721" y="-763018"/>
            <a:chExt cx="695590" cy="543447"/>
          </a:xfrm>
        </p:grpSpPr>
        <p:grpSp>
          <p:nvGrpSpPr>
            <p:cNvPr id="60" name="Graphic 34">
              <a:extLst>
                <a:ext uri="{FF2B5EF4-FFF2-40B4-BE49-F238E27FC236}">
                  <a16:creationId xmlns:a16="http://schemas.microsoft.com/office/drawing/2014/main" id="{DF01B619-AF19-FA46-B2B0-D9B2C986833E}"/>
                </a:ext>
              </a:extLst>
            </p:cNvPr>
            <p:cNvGrpSpPr/>
            <p:nvPr/>
          </p:nvGrpSpPr>
          <p:grpSpPr>
            <a:xfrm>
              <a:off x="10697426" y="-763018"/>
              <a:ext cx="623884" cy="470095"/>
              <a:chOff x="10697426" y="-763018"/>
              <a:chExt cx="623884" cy="470095"/>
            </a:xfrm>
          </p:grpSpPr>
          <p:grpSp>
            <p:nvGrpSpPr>
              <p:cNvPr id="61" name="Graphic 34">
                <a:extLst>
                  <a:ext uri="{FF2B5EF4-FFF2-40B4-BE49-F238E27FC236}">
                    <a16:creationId xmlns:a16="http://schemas.microsoft.com/office/drawing/2014/main" id="{45BABFF3-6719-0A44-8181-66496E4A6C57}"/>
                  </a:ext>
                </a:extLst>
              </p:cNvPr>
              <p:cNvGrpSpPr/>
              <p:nvPr/>
            </p:nvGrpSpPr>
            <p:grpSpPr>
              <a:xfrm>
                <a:off x="10697426" y="-763018"/>
                <a:ext cx="623884" cy="470095"/>
                <a:chOff x="10697426" y="-763018"/>
                <a:chExt cx="623884" cy="470095"/>
              </a:xfrm>
            </p:grpSpPr>
            <p:sp>
              <p:nvSpPr>
                <p:cNvPr id="62" name="Freeform 61">
                  <a:extLst>
                    <a:ext uri="{FF2B5EF4-FFF2-40B4-BE49-F238E27FC236}">
                      <a16:creationId xmlns:a16="http://schemas.microsoft.com/office/drawing/2014/main" id="{51C5ECAB-63E9-AC40-ACA6-00DD422086EB}"/>
                    </a:ext>
                  </a:extLst>
                </p:cNvPr>
                <p:cNvSpPr/>
                <p:nvPr/>
              </p:nvSpPr>
              <p:spPr>
                <a:xfrm>
                  <a:off x="10697426" y="-763018"/>
                  <a:ext cx="623884" cy="391734"/>
                </a:xfrm>
                <a:custGeom>
                  <a:avLst/>
                  <a:gdLst>
                    <a:gd name="connsiteX0" fmla="*/ 585097 w 623884"/>
                    <a:gd name="connsiteY0" fmla="*/ 391735 h 391734"/>
                    <a:gd name="connsiteX1" fmla="*/ 38787 w 623884"/>
                    <a:gd name="connsiteY1" fmla="*/ 391735 h 391734"/>
                    <a:gd name="connsiteX2" fmla="*/ 0 w 623884"/>
                    <a:gd name="connsiteY2" fmla="*/ 352948 h 391734"/>
                    <a:gd name="connsiteX3" fmla="*/ 0 w 623884"/>
                    <a:gd name="connsiteY3" fmla="*/ 38787 h 391734"/>
                    <a:gd name="connsiteX4" fmla="*/ 38787 w 623884"/>
                    <a:gd name="connsiteY4" fmla="*/ 0 h 391734"/>
                    <a:gd name="connsiteX5" fmla="*/ 585097 w 623884"/>
                    <a:gd name="connsiteY5" fmla="*/ 0 h 391734"/>
                    <a:gd name="connsiteX6" fmla="*/ 623884 w 623884"/>
                    <a:gd name="connsiteY6" fmla="*/ 38787 h 391734"/>
                    <a:gd name="connsiteX7" fmla="*/ 623884 w 623884"/>
                    <a:gd name="connsiteY7" fmla="*/ 352948 h 391734"/>
                    <a:gd name="connsiteX8" fmla="*/ 585097 w 623884"/>
                    <a:gd name="connsiteY8" fmla="*/ 391735 h 391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3884" h="391734">
                      <a:moveTo>
                        <a:pt x="585097" y="391735"/>
                      </a:moveTo>
                      <a:lnTo>
                        <a:pt x="38787" y="391735"/>
                      </a:lnTo>
                      <a:cubicBezTo>
                        <a:pt x="17390" y="391735"/>
                        <a:pt x="0" y="374345"/>
                        <a:pt x="0" y="352948"/>
                      </a:cubicBezTo>
                      <a:lnTo>
                        <a:pt x="0" y="38787"/>
                      </a:lnTo>
                      <a:cubicBezTo>
                        <a:pt x="0" y="17390"/>
                        <a:pt x="17390" y="0"/>
                        <a:pt x="38787" y="0"/>
                      </a:cubicBezTo>
                      <a:lnTo>
                        <a:pt x="585097" y="0"/>
                      </a:lnTo>
                      <a:cubicBezTo>
                        <a:pt x="606495" y="0"/>
                        <a:pt x="623884" y="17390"/>
                        <a:pt x="623884" y="38787"/>
                      </a:cubicBezTo>
                      <a:lnTo>
                        <a:pt x="623884" y="352948"/>
                      </a:lnTo>
                      <a:cubicBezTo>
                        <a:pt x="623884" y="374416"/>
                        <a:pt x="606495" y="391735"/>
                        <a:pt x="585097" y="391735"/>
                      </a:cubicBezTo>
                      <a:close/>
                    </a:path>
                  </a:pathLst>
                </a:custGeom>
                <a:solidFill>
                  <a:schemeClr val="accent2"/>
                </a:solidFill>
                <a:ln w="7070" cap="flat">
                  <a:noFill/>
                  <a:prstDash val="solid"/>
                  <a:miter/>
                </a:ln>
              </p:spPr>
              <p:txBody>
                <a:bodyPr rtlCol="0" anchor="ct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srgbClr val="000000"/>
                    </a:solidFill>
                    <a:effectLst/>
                    <a:uLnTx/>
                    <a:uFillTx/>
                    <a:latin typeface="Arial"/>
                    <a:ea typeface="+mn-ea"/>
                    <a:cs typeface="+mn-cs"/>
                  </a:endParaRPr>
                </a:p>
              </p:txBody>
            </p:sp>
            <p:sp>
              <p:nvSpPr>
                <p:cNvPr id="63" name="Freeform 62">
                  <a:extLst>
                    <a:ext uri="{FF2B5EF4-FFF2-40B4-BE49-F238E27FC236}">
                      <a16:creationId xmlns:a16="http://schemas.microsoft.com/office/drawing/2014/main" id="{1C5B0AA1-6BC1-5F48-A7AE-4B20ED2340DA}"/>
                    </a:ext>
                  </a:extLst>
                </p:cNvPr>
                <p:cNvSpPr/>
                <p:nvPr/>
              </p:nvSpPr>
              <p:spPr>
                <a:xfrm>
                  <a:off x="10736428" y="-723873"/>
                  <a:ext cx="545880" cy="313373"/>
                </a:xfrm>
                <a:custGeom>
                  <a:avLst/>
                  <a:gdLst>
                    <a:gd name="connsiteX0" fmla="*/ 0 w 545880"/>
                    <a:gd name="connsiteY0" fmla="*/ 0 h 313373"/>
                    <a:gd name="connsiteX1" fmla="*/ 545881 w 545880"/>
                    <a:gd name="connsiteY1" fmla="*/ 0 h 313373"/>
                    <a:gd name="connsiteX2" fmla="*/ 545881 w 545880"/>
                    <a:gd name="connsiteY2" fmla="*/ 313373 h 313373"/>
                    <a:gd name="connsiteX3" fmla="*/ 0 w 545880"/>
                    <a:gd name="connsiteY3" fmla="*/ 313373 h 313373"/>
                  </a:gdLst>
                  <a:ahLst/>
                  <a:cxnLst>
                    <a:cxn ang="0">
                      <a:pos x="connsiteX0" y="connsiteY0"/>
                    </a:cxn>
                    <a:cxn ang="0">
                      <a:pos x="connsiteX1" y="connsiteY1"/>
                    </a:cxn>
                    <a:cxn ang="0">
                      <a:pos x="connsiteX2" y="connsiteY2"/>
                    </a:cxn>
                    <a:cxn ang="0">
                      <a:pos x="connsiteX3" y="connsiteY3"/>
                    </a:cxn>
                  </a:cxnLst>
                  <a:rect l="l" t="t" r="r" b="b"/>
                  <a:pathLst>
                    <a:path w="545880" h="313373">
                      <a:moveTo>
                        <a:pt x="0" y="0"/>
                      </a:moveTo>
                      <a:lnTo>
                        <a:pt x="545881" y="0"/>
                      </a:lnTo>
                      <a:lnTo>
                        <a:pt x="545881" y="313373"/>
                      </a:lnTo>
                      <a:lnTo>
                        <a:pt x="0" y="313373"/>
                      </a:lnTo>
                      <a:close/>
                    </a:path>
                  </a:pathLst>
                </a:custGeom>
                <a:solidFill>
                  <a:srgbClr val="FFFFFF"/>
                </a:solidFill>
                <a:ln w="7070" cap="flat">
                  <a:noFill/>
                  <a:prstDash val="solid"/>
                  <a:miter/>
                </a:ln>
              </p:spPr>
              <p:txBody>
                <a:bodyPr rtlCol="0" anchor="ct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srgbClr val="000000"/>
                    </a:solidFill>
                    <a:effectLst/>
                    <a:uLnTx/>
                    <a:uFillTx/>
                    <a:latin typeface="Arial"/>
                    <a:ea typeface="+mn-ea"/>
                    <a:cs typeface="+mn-cs"/>
                  </a:endParaRPr>
                </a:p>
              </p:txBody>
            </p:sp>
            <p:sp>
              <p:nvSpPr>
                <p:cNvPr id="64" name="Freeform 63">
                  <a:extLst>
                    <a:ext uri="{FF2B5EF4-FFF2-40B4-BE49-F238E27FC236}">
                      <a16:creationId xmlns:a16="http://schemas.microsoft.com/office/drawing/2014/main" id="{1140776C-5085-1640-A156-9B8A7D252980}"/>
                    </a:ext>
                  </a:extLst>
                </p:cNvPr>
                <p:cNvSpPr/>
                <p:nvPr/>
              </p:nvSpPr>
              <p:spPr>
                <a:xfrm>
                  <a:off x="10853433" y="-332067"/>
                  <a:ext cx="311942" cy="39144"/>
                </a:xfrm>
                <a:custGeom>
                  <a:avLst/>
                  <a:gdLst>
                    <a:gd name="connsiteX0" fmla="*/ 0 w 311942"/>
                    <a:gd name="connsiteY0" fmla="*/ 0 h 39144"/>
                    <a:gd name="connsiteX1" fmla="*/ 311942 w 311942"/>
                    <a:gd name="connsiteY1" fmla="*/ 0 h 39144"/>
                    <a:gd name="connsiteX2" fmla="*/ 311942 w 311942"/>
                    <a:gd name="connsiteY2" fmla="*/ 39145 h 39144"/>
                    <a:gd name="connsiteX3" fmla="*/ 0 w 311942"/>
                    <a:gd name="connsiteY3" fmla="*/ 39145 h 39144"/>
                  </a:gdLst>
                  <a:ahLst/>
                  <a:cxnLst>
                    <a:cxn ang="0">
                      <a:pos x="connsiteX0" y="connsiteY0"/>
                    </a:cxn>
                    <a:cxn ang="0">
                      <a:pos x="connsiteX1" y="connsiteY1"/>
                    </a:cxn>
                    <a:cxn ang="0">
                      <a:pos x="connsiteX2" y="connsiteY2"/>
                    </a:cxn>
                    <a:cxn ang="0">
                      <a:pos x="connsiteX3" y="connsiteY3"/>
                    </a:cxn>
                  </a:cxnLst>
                  <a:rect l="l" t="t" r="r" b="b"/>
                  <a:pathLst>
                    <a:path w="311942" h="39144">
                      <a:moveTo>
                        <a:pt x="0" y="0"/>
                      </a:moveTo>
                      <a:lnTo>
                        <a:pt x="311942" y="0"/>
                      </a:lnTo>
                      <a:lnTo>
                        <a:pt x="311942" y="39145"/>
                      </a:lnTo>
                      <a:lnTo>
                        <a:pt x="0" y="39145"/>
                      </a:lnTo>
                      <a:close/>
                    </a:path>
                  </a:pathLst>
                </a:custGeom>
                <a:solidFill>
                  <a:srgbClr val="D7D8D6"/>
                </a:solidFill>
                <a:ln w="7070" cap="flat">
                  <a:noFill/>
                  <a:prstDash val="solid"/>
                  <a:miter/>
                </a:ln>
              </p:spPr>
              <p:txBody>
                <a:bodyPr rtlCol="0" anchor="ct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srgbClr val="000000"/>
                    </a:solidFill>
                    <a:effectLst/>
                    <a:uLnTx/>
                    <a:uFillTx/>
                    <a:latin typeface="Arial"/>
                    <a:ea typeface="+mn-ea"/>
                    <a:cs typeface="+mn-cs"/>
                  </a:endParaRPr>
                </a:p>
              </p:txBody>
            </p:sp>
            <p:sp>
              <p:nvSpPr>
                <p:cNvPr id="65" name="Freeform 64">
                  <a:extLst>
                    <a:ext uri="{FF2B5EF4-FFF2-40B4-BE49-F238E27FC236}">
                      <a16:creationId xmlns:a16="http://schemas.microsoft.com/office/drawing/2014/main" id="{64473373-5B74-8245-BBBC-A538C51EB4B7}"/>
                    </a:ext>
                  </a:extLst>
                </p:cNvPr>
                <p:cNvSpPr/>
                <p:nvPr/>
              </p:nvSpPr>
              <p:spPr>
                <a:xfrm>
                  <a:off x="10892363" y="-371211"/>
                  <a:ext cx="233938" cy="39144"/>
                </a:xfrm>
                <a:custGeom>
                  <a:avLst/>
                  <a:gdLst>
                    <a:gd name="connsiteX0" fmla="*/ 195009 w 233938"/>
                    <a:gd name="connsiteY0" fmla="*/ 143 h 39144"/>
                    <a:gd name="connsiteX1" fmla="*/ 195009 w 233938"/>
                    <a:gd name="connsiteY1" fmla="*/ 0 h 39144"/>
                    <a:gd name="connsiteX2" fmla="*/ 39002 w 233938"/>
                    <a:gd name="connsiteY2" fmla="*/ 0 h 39144"/>
                    <a:gd name="connsiteX3" fmla="*/ 39002 w 233938"/>
                    <a:gd name="connsiteY3" fmla="*/ 143 h 39144"/>
                    <a:gd name="connsiteX4" fmla="*/ 0 w 233938"/>
                    <a:gd name="connsiteY4" fmla="*/ 39145 h 39144"/>
                    <a:gd name="connsiteX5" fmla="*/ 233939 w 233938"/>
                    <a:gd name="connsiteY5" fmla="*/ 39145 h 39144"/>
                    <a:gd name="connsiteX6" fmla="*/ 195009 w 233938"/>
                    <a:gd name="connsiteY6" fmla="*/ 143 h 39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938" h="39144">
                      <a:moveTo>
                        <a:pt x="195009" y="143"/>
                      </a:moveTo>
                      <a:lnTo>
                        <a:pt x="195009" y="0"/>
                      </a:lnTo>
                      <a:lnTo>
                        <a:pt x="39002" y="0"/>
                      </a:lnTo>
                      <a:lnTo>
                        <a:pt x="39002" y="143"/>
                      </a:lnTo>
                      <a:cubicBezTo>
                        <a:pt x="38930" y="21684"/>
                        <a:pt x="21469" y="39145"/>
                        <a:pt x="0" y="39145"/>
                      </a:cubicBezTo>
                      <a:lnTo>
                        <a:pt x="233939" y="39145"/>
                      </a:lnTo>
                      <a:cubicBezTo>
                        <a:pt x="212541" y="39145"/>
                        <a:pt x="195080" y="21684"/>
                        <a:pt x="195009" y="143"/>
                      </a:cubicBezTo>
                      <a:close/>
                    </a:path>
                  </a:pathLst>
                </a:custGeom>
                <a:solidFill>
                  <a:srgbClr val="A4A7A9"/>
                </a:solidFill>
                <a:ln w="7070" cap="flat">
                  <a:noFill/>
                  <a:prstDash val="solid"/>
                  <a:miter/>
                </a:ln>
              </p:spPr>
              <p:txBody>
                <a:bodyPr rtlCol="0" anchor="ct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srgbClr val="000000"/>
                    </a:solidFill>
                    <a:effectLst/>
                    <a:uLnTx/>
                    <a:uFillTx/>
                    <a:latin typeface="Arial"/>
                    <a:ea typeface="+mn-ea"/>
                    <a:cs typeface="+mn-cs"/>
                  </a:endParaRPr>
                </a:p>
              </p:txBody>
            </p:sp>
            <p:sp>
              <p:nvSpPr>
                <p:cNvPr id="66" name="Freeform 65">
                  <a:extLst>
                    <a:ext uri="{FF2B5EF4-FFF2-40B4-BE49-F238E27FC236}">
                      <a16:creationId xmlns:a16="http://schemas.microsoft.com/office/drawing/2014/main" id="{F200702B-DAB0-1E4A-8AB4-D31DD8701524}"/>
                    </a:ext>
                  </a:extLst>
                </p:cNvPr>
                <p:cNvSpPr/>
                <p:nvPr/>
              </p:nvSpPr>
              <p:spPr>
                <a:xfrm>
                  <a:off x="10876977" y="-723873"/>
                  <a:ext cx="405331" cy="313444"/>
                </a:xfrm>
                <a:custGeom>
                  <a:avLst/>
                  <a:gdLst>
                    <a:gd name="connsiteX0" fmla="*/ 405332 w 405331"/>
                    <a:gd name="connsiteY0" fmla="*/ 0 h 313444"/>
                    <a:gd name="connsiteX1" fmla="*/ 311942 w 405331"/>
                    <a:gd name="connsiteY1" fmla="*/ 0 h 313444"/>
                    <a:gd name="connsiteX2" fmla="*/ 0 w 405331"/>
                    <a:gd name="connsiteY2" fmla="*/ 313445 h 313444"/>
                    <a:gd name="connsiteX3" fmla="*/ 405332 w 405331"/>
                    <a:gd name="connsiteY3" fmla="*/ 313445 h 313444"/>
                  </a:gdLst>
                  <a:ahLst/>
                  <a:cxnLst>
                    <a:cxn ang="0">
                      <a:pos x="connsiteX0" y="connsiteY0"/>
                    </a:cxn>
                    <a:cxn ang="0">
                      <a:pos x="connsiteX1" y="connsiteY1"/>
                    </a:cxn>
                    <a:cxn ang="0">
                      <a:pos x="connsiteX2" y="connsiteY2"/>
                    </a:cxn>
                    <a:cxn ang="0">
                      <a:pos x="connsiteX3" y="connsiteY3"/>
                    </a:cxn>
                  </a:cxnLst>
                  <a:rect l="l" t="t" r="r" b="b"/>
                  <a:pathLst>
                    <a:path w="405331" h="313444">
                      <a:moveTo>
                        <a:pt x="405332" y="0"/>
                      </a:moveTo>
                      <a:lnTo>
                        <a:pt x="311942" y="0"/>
                      </a:lnTo>
                      <a:lnTo>
                        <a:pt x="0" y="313445"/>
                      </a:lnTo>
                      <a:lnTo>
                        <a:pt x="405332" y="313445"/>
                      </a:lnTo>
                      <a:close/>
                    </a:path>
                  </a:pathLst>
                </a:custGeom>
                <a:solidFill>
                  <a:srgbClr val="DFE1DF"/>
                </a:solidFill>
                <a:ln w="7070" cap="flat">
                  <a:noFill/>
                  <a:prstDash val="solid"/>
                  <a:miter/>
                </a:ln>
              </p:spPr>
              <p:txBody>
                <a:bodyPr rtlCol="0" anchor="ct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srgbClr val="000000"/>
                    </a:solidFill>
                    <a:effectLst/>
                    <a:uLnTx/>
                    <a:uFillTx/>
                    <a:latin typeface="Arial"/>
                    <a:ea typeface="+mn-ea"/>
                    <a:cs typeface="+mn-cs"/>
                  </a:endParaRPr>
                </a:p>
              </p:txBody>
            </p:sp>
          </p:grpSp>
          <p:sp>
            <p:nvSpPr>
              <p:cNvPr id="67" name="Freeform 66">
                <a:extLst>
                  <a:ext uri="{FF2B5EF4-FFF2-40B4-BE49-F238E27FC236}">
                    <a16:creationId xmlns:a16="http://schemas.microsoft.com/office/drawing/2014/main" id="{7C28346C-5E54-A34F-B829-41CB91E0E3E7}"/>
                  </a:ext>
                </a:extLst>
              </p:cNvPr>
              <p:cNvSpPr/>
              <p:nvPr/>
            </p:nvSpPr>
            <p:spPr>
              <a:xfrm>
                <a:off x="11058103" y="-617602"/>
                <a:ext cx="116933" cy="178262"/>
              </a:xfrm>
              <a:custGeom>
                <a:avLst/>
                <a:gdLst>
                  <a:gd name="connsiteX0" fmla="*/ 116934 w 116933"/>
                  <a:gd name="connsiteY0" fmla="*/ 93175 h 178262"/>
                  <a:gd name="connsiteX1" fmla="*/ 0 w 116933"/>
                  <a:gd name="connsiteY1" fmla="*/ 0 h 178262"/>
                  <a:gd name="connsiteX2" fmla="*/ 0 w 116933"/>
                  <a:gd name="connsiteY2" fmla="*/ 137758 h 178262"/>
                  <a:gd name="connsiteX3" fmla="*/ 36282 w 116933"/>
                  <a:gd name="connsiteY3" fmla="*/ 113427 h 178262"/>
                  <a:gd name="connsiteX4" fmla="*/ 68557 w 116933"/>
                  <a:gd name="connsiteY4" fmla="*/ 178263 h 178262"/>
                  <a:gd name="connsiteX5" fmla="*/ 100832 w 116933"/>
                  <a:gd name="connsiteY5" fmla="*/ 162090 h 178262"/>
                  <a:gd name="connsiteX6" fmla="*/ 68557 w 116933"/>
                  <a:gd name="connsiteY6" fmla="*/ 101261 h 178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933" h="178262">
                    <a:moveTo>
                      <a:pt x="116934" y="93175"/>
                    </a:moveTo>
                    <a:lnTo>
                      <a:pt x="0" y="0"/>
                    </a:lnTo>
                    <a:lnTo>
                      <a:pt x="0" y="137758"/>
                    </a:lnTo>
                    <a:lnTo>
                      <a:pt x="36282" y="113427"/>
                    </a:lnTo>
                    <a:lnTo>
                      <a:pt x="68557" y="178263"/>
                    </a:lnTo>
                    <a:lnTo>
                      <a:pt x="100832" y="162090"/>
                    </a:lnTo>
                    <a:lnTo>
                      <a:pt x="68557" y="101261"/>
                    </a:lnTo>
                    <a:close/>
                  </a:path>
                </a:pathLst>
              </a:custGeom>
              <a:solidFill>
                <a:schemeClr val="accent1"/>
              </a:solidFill>
              <a:ln w="7070" cap="flat">
                <a:noFill/>
                <a:prstDash val="solid"/>
                <a:miter/>
              </a:ln>
            </p:spPr>
            <p:txBody>
              <a:bodyPr rtlCol="0" anchor="ct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srgbClr val="000000"/>
                  </a:solidFill>
                  <a:effectLst/>
                  <a:uLnTx/>
                  <a:uFillTx/>
                  <a:latin typeface="Arial"/>
                  <a:ea typeface="+mn-ea"/>
                  <a:cs typeface="+mn-cs"/>
                </a:endParaRPr>
              </a:p>
            </p:txBody>
          </p:sp>
        </p:grpSp>
        <p:grpSp>
          <p:nvGrpSpPr>
            <p:cNvPr id="68" name="Graphic 34">
              <a:extLst>
                <a:ext uri="{FF2B5EF4-FFF2-40B4-BE49-F238E27FC236}">
                  <a16:creationId xmlns:a16="http://schemas.microsoft.com/office/drawing/2014/main" id="{B973DC62-BF69-5148-873F-D3B620F35AAA}"/>
                </a:ext>
              </a:extLst>
            </p:cNvPr>
            <p:cNvGrpSpPr/>
            <p:nvPr/>
          </p:nvGrpSpPr>
          <p:grpSpPr>
            <a:xfrm>
              <a:off x="10625721" y="-688091"/>
              <a:ext cx="252545" cy="468521"/>
              <a:chOff x="10625721" y="-688091"/>
              <a:chExt cx="252545" cy="468521"/>
            </a:xfrm>
          </p:grpSpPr>
          <p:sp>
            <p:nvSpPr>
              <p:cNvPr id="69" name="Freeform 68">
                <a:extLst>
                  <a:ext uri="{FF2B5EF4-FFF2-40B4-BE49-F238E27FC236}">
                    <a16:creationId xmlns:a16="http://schemas.microsoft.com/office/drawing/2014/main" id="{CD8DBE8D-4649-3847-A878-D126BE54C6B0}"/>
                  </a:ext>
                </a:extLst>
              </p:cNvPr>
              <p:cNvSpPr/>
              <p:nvPr/>
            </p:nvSpPr>
            <p:spPr>
              <a:xfrm>
                <a:off x="10625721" y="-688091"/>
                <a:ext cx="252545" cy="468521"/>
              </a:xfrm>
              <a:custGeom>
                <a:avLst/>
                <a:gdLst>
                  <a:gd name="connsiteX0" fmla="*/ 230790 w 252545"/>
                  <a:gd name="connsiteY0" fmla="*/ 468521 h 468521"/>
                  <a:gd name="connsiteX1" fmla="*/ 21755 w 252545"/>
                  <a:gd name="connsiteY1" fmla="*/ 468521 h 468521"/>
                  <a:gd name="connsiteX2" fmla="*/ 0 w 252545"/>
                  <a:gd name="connsiteY2" fmla="*/ 446766 h 468521"/>
                  <a:gd name="connsiteX3" fmla="*/ 0 w 252545"/>
                  <a:gd name="connsiteY3" fmla="*/ 21755 h 468521"/>
                  <a:gd name="connsiteX4" fmla="*/ 21755 w 252545"/>
                  <a:gd name="connsiteY4" fmla="*/ 0 h 468521"/>
                  <a:gd name="connsiteX5" fmla="*/ 230790 w 252545"/>
                  <a:gd name="connsiteY5" fmla="*/ 0 h 468521"/>
                  <a:gd name="connsiteX6" fmla="*/ 252545 w 252545"/>
                  <a:gd name="connsiteY6" fmla="*/ 21755 h 468521"/>
                  <a:gd name="connsiteX7" fmla="*/ 252545 w 252545"/>
                  <a:gd name="connsiteY7" fmla="*/ 446766 h 468521"/>
                  <a:gd name="connsiteX8" fmla="*/ 230790 w 252545"/>
                  <a:gd name="connsiteY8" fmla="*/ 468521 h 46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545" h="468521">
                    <a:moveTo>
                      <a:pt x="230790" y="468521"/>
                    </a:moveTo>
                    <a:lnTo>
                      <a:pt x="21755" y="468521"/>
                    </a:lnTo>
                    <a:cubicBezTo>
                      <a:pt x="9733" y="468521"/>
                      <a:pt x="0" y="458789"/>
                      <a:pt x="0" y="446766"/>
                    </a:cubicBezTo>
                    <a:lnTo>
                      <a:pt x="0" y="21755"/>
                    </a:lnTo>
                    <a:cubicBezTo>
                      <a:pt x="0" y="9733"/>
                      <a:pt x="9733" y="0"/>
                      <a:pt x="21755" y="0"/>
                    </a:cubicBezTo>
                    <a:lnTo>
                      <a:pt x="230790" y="0"/>
                    </a:lnTo>
                    <a:cubicBezTo>
                      <a:pt x="242813" y="0"/>
                      <a:pt x="252545" y="9733"/>
                      <a:pt x="252545" y="21755"/>
                    </a:cubicBezTo>
                    <a:lnTo>
                      <a:pt x="252545" y="446766"/>
                    </a:lnTo>
                    <a:cubicBezTo>
                      <a:pt x="252545" y="458789"/>
                      <a:pt x="242813" y="468521"/>
                      <a:pt x="230790" y="468521"/>
                    </a:cubicBezTo>
                    <a:close/>
                  </a:path>
                </a:pathLst>
              </a:custGeom>
              <a:solidFill>
                <a:schemeClr val="accent1"/>
              </a:solidFill>
              <a:ln w="7070" cap="flat">
                <a:noFill/>
                <a:prstDash val="solid"/>
                <a:miter/>
              </a:ln>
            </p:spPr>
            <p:txBody>
              <a:bodyPr rtlCol="0" anchor="ct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srgbClr val="000000"/>
                  </a:solidFill>
                  <a:effectLst/>
                  <a:uLnTx/>
                  <a:uFillTx/>
                  <a:latin typeface="Arial"/>
                  <a:ea typeface="+mn-ea"/>
                  <a:cs typeface="+mn-cs"/>
                </a:endParaRPr>
              </a:p>
            </p:txBody>
          </p:sp>
          <p:sp>
            <p:nvSpPr>
              <p:cNvPr id="70" name="Freeform 69">
                <a:extLst>
                  <a:ext uri="{FF2B5EF4-FFF2-40B4-BE49-F238E27FC236}">
                    <a16:creationId xmlns:a16="http://schemas.microsoft.com/office/drawing/2014/main" id="{C4368506-6BFF-0540-A9FB-D717A024ADF6}"/>
                  </a:ext>
                </a:extLst>
              </p:cNvPr>
              <p:cNvSpPr/>
              <p:nvPr/>
            </p:nvSpPr>
            <p:spPr>
              <a:xfrm>
                <a:off x="10654847" y="-629481"/>
                <a:ext cx="194221" cy="322032"/>
              </a:xfrm>
              <a:custGeom>
                <a:avLst/>
                <a:gdLst>
                  <a:gd name="connsiteX0" fmla="*/ 0 w 194221"/>
                  <a:gd name="connsiteY0" fmla="*/ 0 h 322032"/>
                  <a:gd name="connsiteX1" fmla="*/ 194221 w 194221"/>
                  <a:gd name="connsiteY1" fmla="*/ 0 h 322032"/>
                  <a:gd name="connsiteX2" fmla="*/ 194221 w 194221"/>
                  <a:gd name="connsiteY2" fmla="*/ 322032 h 322032"/>
                  <a:gd name="connsiteX3" fmla="*/ 0 w 194221"/>
                  <a:gd name="connsiteY3" fmla="*/ 322032 h 322032"/>
                </a:gdLst>
                <a:ahLst/>
                <a:cxnLst>
                  <a:cxn ang="0">
                    <a:pos x="connsiteX0" y="connsiteY0"/>
                  </a:cxn>
                  <a:cxn ang="0">
                    <a:pos x="connsiteX1" y="connsiteY1"/>
                  </a:cxn>
                  <a:cxn ang="0">
                    <a:pos x="connsiteX2" y="connsiteY2"/>
                  </a:cxn>
                  <a:cxn ang="0">
                    <a:pos x="connsiteX3" y="connsiteY3"/>
                  </a:cxn>
                </a:cxnLst>
                <a:rect l="l" t="t" r="r" b="b"/>
                <a:pathLst>
                  <a:path w="194221" h="322032">
                    <a:moveTo>
                      <a:pt x="0" y="0"/>
                    </a:moveTo>
                    <a:lnTo>
                      <a:pt x="194221" y="0"/>
                    </a:lnTo>
                    <a:lnTo>
                      <a:pt x="194221" y="322032"/>
                    </a:lnTo>
                    <a:lnTo>
                      <a:pt x="0" y="322032"/>
                    </a:lnTo>
                    <a:close/>
                  </a:path>
                </a:pathLst>
              </a:custGeom>
              <a:solidFill>
                <a:srgbClr val="FFFFFF"/>
              </a:solidFill>
              <a:ln w="7070" cap="flat">
                <a:noFill/>
                <a:prstDash val="solid"/>
                <a:miter/>
              </a:ln>
            </p:spPr>
            <p:txBody>
              <a:bodyPr rtlCol="0" anchor="ct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srgbClr val="000000"/>
                  </a:solidFill>
                  <a:effectLst/>
                  <a:uLnTx/>
                  <a:uFillTx/>
                  <a:latin typeface="Arial"/>
                  <a:ea typeface="+mn-ea"/>
                  <a:cs typeface="+mn-cs"/>
                </a:endParaRPr>
              </a:p>
            </p:txBody>
          </p:sp>
          <p:sp>
            <p:nvSpPr>
              <p:cNvPr id="71" name="Freeform 70">
                <a:extLst>
                  <a:ext uri="{FF2B5EF4-FFF2-40B4-BE49-F238E27FC236}">
                    <a16:creationId xmlns:a16="http://schemas.microsoft.com/office/drawing/2014/main" id="{0BE21D20-19EE-C34C-8250-1A9CFEF67843}"/>
                  </a:ext>
                </a:extLst>
              </p:cNvPr>
              <p:cNvSpPr/>
              <p:nvPr/>
            </p:nvSpPr>
            <p:spPr>
              <a:xfrm>
                <a:off x="10654990" y="-572160"/>
                <a:ext cx="194149" cy="264710"/>
              </a:xfrm>
              <a:custGeom>
                <a:avLst/>
                <a:gdLst>
                  <a:gd name="connsiteX0" fmla="*/ 194150 w 194149"/>
                  <a:gd name="connsiteY0" fmla="*/ 264711 h 264710"/>
                  <a:gd name="connsiteX1" fmla="*/ 194150 w 194149"/>
                  <a:gd name="connsiteY1" fmla="*/ 0 h 264710"/>
                  <a:gd name="connsiteX2" fmla="*/ 0 w 194149"/>
                  <a:gd name="connsiteY2" fmla="*/ 195080 h 264710"/>
                  <a:gd name="connsiteX3" fmla="*/ 0 w 194149"/>
                  <a:gd name="connsiteY3" fmla="*/ 264711 h 264710"/>
                </a:gdLst>
                <a:ahLst/>
                <a:cxnLst>
                  <a:cxn ang="0">
                    <a:pos x="connsiteX0" y="connsiteY0"/>
                  </a:cxn>
                  <a:cxn ang="0">
                    <a:pos x="connsiteX1" y="connsiteY1"/>
                  </a:cxn>
                  <a:cxn ang="0">
                    <a:pos x="connsiteX2" y="connsiteY2"/>
                  </a:cxn>
                  <a:cxn ang="0">
                    <a:pos x="connsiteX3" y="connsiteY3"/>
                  </a:cxn>
                </a:cxnLst>
                <a:rect l="l" t="t" r="r" b="b"/>
                <a:pathLst>
                  <a:path w="194149" h="264710">
                    <a:moveTo>
                      <a:pt x="194150" y="264711"/>
                    </a:moveTo>
                    <a:lnTo>
                      <a:pt x="194150" y="0"/>
                    </a:lnTo>
                    <a:lnTo>
                      <a:pt x="0" y="195080"/>
                    </a:lnTo>
                    <a:lnTo>
                      <a:pt x="0" y="264711"/>
                    </a:lnTo>
                    <a:close/>
                  </a:path>
                </a:pathLst>
              </a:custGeom>
              <a:solidFill>
                <a:srgbClr val="DFE1DF"/>
              </a:solidFill>
              <a:ln w="7070" cap="flat">
                <a:noFill/>
                <a:prstDash val="solid"/>
                <a:miter/>
              </a:ln>
            </p:spPr>
            <p:txBody>
              <a:bodyPr rtlCol="0" anchor="ct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srgbClr val="000000"/>
                  </a:solidFill>
                  <a:effectLst/>
                  <a:uLnTx/>
                  <a:uFillTx/>
                  <a:latin typeface="Arial"/>
                  <a:ea typeface="+mn-ea"/>
                  <a:cs typeface="+mn-cs"/>
                </a:endParaRPr>
              </a:p>
            </p:txBody>
          </p:sp>
          <p:sp>
            <p:nvSpPr>
              <p:cNvPr id="72" name="Freeform 71">
                <a:extLst>
                  <a:ext uri="{FF2B5EF4-FFF2-40B4-BE49-F238E27FC236}">
                    <a16:creationId xmlns:a16="http://schemas.microsoft.com/office/drawing/2014/main" id="{558EB641-F310-054E-9B3C-1ABEFCB70C4E}"/>
                  </a:ext>
                </a:extLst>
              </p:cNvPr>
              <p:cNvSpPr/>
              <p:nvPr/>
            </p:nvSpPr>
            <p:spPr>
              <a:xfrm>
                <a:off x="10731991" y="-281042"/>
                <a:ext cx="39932" cy="39932"/>
              </a:xfrm>
              <a:custGeom>
                <a:avLst/>
                <a:gdLst>
                  <a:gd name="connsiteX0" fmla="*/ 0 w 39932"/>
                  <a:gd name="connsiteY0" fmla="*/ 30486 h 39932"/>
                  <a:gd name="connsiteX1" fmla="*/ 9446 w 39932"/>
                  <a:gd name="connsiteY1" fmla="*/ 39932 h 39932"/>
                  <a:gd name="connsiteX2" fmla="*/ 30486 w 39932"/>
                  <a:gd name="connsiteY2" fmla="*/ 39932 h 39932"/>
                  <a:gd name="connsiteX3" fmla="*/ 39932 w 39932"/>
                  <a:gd name="connsiteY3" fmla="*/ 30486 h 39932"/>
                  <a:gd name="connsiteX4" fmla="*/ 39932 w 39932"/>
                  <a:gd name="connsiteY4" fmla="*/ 9446 h 39932"/>
                  <a:gd name="connsiteX5" fmla="*/ 30486 w 39932"/>
                  <a:gd name="connsiteY5" fmla="*/ 0 h 39932"/>
                  <a:gd name="connsiteX6" fmla="*/ 9446 w 39932"/>
                  <a:gd name="connsiteY6" fmla="*/ 0 h 39932"/>
                  <a:gd name="connsiteX7" fmla="*/ 0 w 39932"/>
                  <a:gd name="connsiteY7" fmla="*/ 9446 h 39932"/>
                  <a:gd name="connsiteX8" fmla="*/ 0 w 39932"/>
                  <a:gd name="connsiteY8" fmla="*/ 30486 h 39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932" h="39932">
                    <a:moveTo>
                      <a:pt x="0" y="30486"/>
                    </a:moveTo>
                    <a:cubicBezTo>
                      <a:pt x="0" y="35710"/>
                      <a:pt x="4222" y="39932"/>
                      <a:pt x="9446" y="39932"/>
                    </a:cubicBezTo>
                    <a:lnTo>
                      <a:pt x="30486" y="39932"/>
                    </a:lnTo>
                    <a:cubicBezTo>
                      <a:pt x="35710" y="39932"/>
                      <a:pt x="39932" y="35710"/>
                      <a:pt x="39932" y="30486"/>
                    </a:cubicBezTo>
                    <a:lnTo>
                      <a:pt x="39932" y="9446"/>
                    </a:lnTo>
                    <a:cubicBezTo>
                      <a:pt x="39932" y="4222"/>
                      <a:pt x="35710" y="0"/>
                      <a:pt x="30486" y="0"/>
                    </a:cubicBezTo>
                    <a:lnTo>
                      <a:pt x="9446" y="0"/>
                    </a:lnTo>
                    <a:cubicBezTo>
                      <a:pt x="4222" y="0"/>
                      <a:pt x="0" y="4222"/>
                      <a:pt x="0" y="9446"/>
                    </a:cubicBezTo>
                    <a:lnTo>
                      <a:pt x="0" y="30486"/>
                    </a:lnTo>
                    <a:close/>
                  </a:path>
                </a:pathLst>
              </a:custGeom>
              <a:solidFill>
                <a:schemeClr val="accent2"/>
              </a:solidFill>
              <a:ln w="7070" cap="flat">
                <a:noFill/>
                <a:prstDash val="solid"/>
                <a:miter/>
              </a:ln>
            </p:spPr>
            <p:txBody>
              <a:bodyPr rtlCol="0" anchor="ct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srgbClr val="000000"/>
                  </a:solidFill>
                  <a:effectLst/>
                  <a:uLnTx/>
                  <a:uFillTx/>
                  <a:latin typeface="Arial"/>
                  <a:ea typeface="+mn-ea"/>
                  <a:cs typeface="+mn-cs"/>
                </a:endParaRPr>
              </a:p>
            </p:txBody>
          </p:sp>
          <p:sp>
            <p:nvSpPr>
              <p:cNvPr id="73" name="Freeform 72">
                <a:extLst>
                  <a:ext uri="{FF2B5EF4-FFF2-40B4-BE49-F238E27FC236}">
                    <a16:creationId xmlns:a16="http://schemas.microsoft.com/office/drawing/2014/main" id="{5B86B171-02ED-2646-A1DF-133E21F8CE33}"/>
                  </a:ext>
                </a:extLst>
              </p:cNvPr>
              <p:cNvSpPr/>
              <p:nvPr/>
            </p:nvSpPr>
            <p:spPr>
              <a:xfrm>
                <a:off x="10718180" y="-660683"/>
                <a:ext cx="67698" cy="10305"/>
              </a:xfrm>
              <a:custGeom>
                <a:avLst/>
                <a:gdLst>
                  <a:gd name="connsiteX0" fmla="*/ 62546 w 67698"/>
                  <a:gd name="connsiteY0" fmla="*/ 10305 h 10305"/>
                  <a:gd name="connsiteX1" fmla="*/ 5153 w 67698"/>
                  <a:gd name="connsiteY1" fmla="*/ 10305 h 10305"/>
                  <a:gd name="connsiteX2" fmla="*/ 0 w 67698"/>
                  <a:gd name="connsiteY2" fmla="*/ 5153 h 10305"/>
                  <a:gd name="connsiteX3" fmla="*/ 0 w 67698"/>
                  <a:gd name="connsiteY3" fmla="*/ 5153 h 10305"/>
                  <a:gd name="connsiteX4" fmla="*/ 5153 w 67698"/>
                  <a:gd name="connsiteY4" fmla="*/ 0 h 10305"/>
                  <a:gd name="connsiteX5" fmla="*/ 62546 w 67698"/>
                  <a:gd name="connsiteY5" fmla="*/ 0 h 10305"/>
                  <a:gd name="connsiteX6" fmla="*/ 67698 w 67698"/>
                  <a:gd name="connsiteY6" fmla="*/ 5153 h 10305"/>
                  <a:gd name="connsiteX7" fmla="*/ 67698 w 67698"/>
                  <a:gd name="connsiteY7" fmla="*/ 5153 h 10305"/>
                  <a:gd name="connsiteX8" fmla="*/ 62546 w 67698"/>
                  <a:gd name="connsiteY8" fmla="*/ 10305 h 10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698" h="10305">
                    <a:moveTo>
                      <a:pt x="62546" y="10305"/>
                    </a:moveTo>
                    <a:lnTo>
                      <a:pt x="5153" y="10305"/>
                    </a:lnTo>
                    <a:cubicBezTo>
                      <a:pt x="2290" y="10305"/>
                      <a:pt x="0" y="8015"/>
                      <a:pt x="0" y="5153"/>
                    </a:cubicBezTo>
                    <a:lnTo>
                      <a:pt x="0" y="5153"/>
                    </a:lnTo>
                    <a:cubicBezTo>
                      <a:pt x="0" y="2290"/>
                      <a:pt x="2290" y="0"/>
                      <a:pt x="5153" y="0"/>
                    </a:cubicBezTo>
                    <a:lnTo>
                      <a:pt x="62546" y="0"/>
                    </a:lnTo>
                    <a:cubicBezTo>
                      <a:pt x="65408" y="0"/>
                      <a:pt x="67698" y="2290"/>
                      <a:pt x="67698" y="5153"/>
                    </a:cubicBezTo>
                    <a:lnTo>
                      <a:pt x="67698" y="5153"/>
                    </a:lnTo>
                    <a:cubicBezTo>
                      <a:pt x="67698" y="8015"/>
                      <a:pt x="65337" y="10305"/>
                      <a:pt x="62546" y="10305"/>
                    </a:cubicBezTo>
                    <a:close/>
                  </a:path>
                </a:pathLst>
              </a:custGeom>
              <a:solidFill>
                <a:srgbClr val="0066A6"/>
              </a:solidFill>
              <a:ln w="7070" cap="flat">
                <a:noFill/>
                <a:prstDash val="solid"/>
                <a:miter/>
              </a:ln>
            </p:spPr>
            <p:txBody>
              <a:bodyPr rtlCol="0" anchor="ct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srgbClr val="000000"/>
                  </a:solidFill>
                  <a:effectLst/>
                  <a:uLnTx/>
                  <a:uFillTx/>
                  <a:latin typeface="Arial"/>
                  <a:ea typeface="+mn-ea"/>
                  <a:cs typeface="+mn-cs"/>
                </a:endParaRPr>
              </a:p>
            </p:txBody>
          </p:sp>
        </p:grpSp>
      </p:grpSp>
      <p:grpSp>
        <p:nvGrpSpPr>
          <p:cNvPr id="55" name="Graphic 35">
            <a:extLst>
              <a:ext uri="{FF2B5EF4-FFF2-40B4-BE49-F238E27FC236}">
                <a16:creationId xmlns:a16="http://schemas.microsoft.com/office/drawing/2014/main" id="{8740B242-2547-644C-AEF3-7EF97400E796}"/>
              </a:ext>
            </a:extLst>
          </p:cNvPr>
          <p:cNvGrpSpPr/>
          <p:nvPr/>
        </p:nvGrpSpPr>
        <p:grpSpPr>
          <a:xfrm>
            <a:off x="8294388" y="1607882"/>
            <a:ext cx="479939" cy="428586"/>
            <a:chOff x="8247558" y="-748350"/>
            <a:chExt cx="574867" cy="513358"/>
          </a:xfrm>
        </p:grpSpPr>
        <p:sp>
          <p:nvSpPr>
            <p:cNvPr id="56" name="Freeform 55">
              <a:extLst>
                <a:ext uri="{FF2B5EF4-FFF2-40B4-BE49-F238E27FC236}">
                  <a16:creationId xmlns:a16="http://schemas.microsoft.com/office/drawing/2014/main" id="{8FD99217-095E-1B42-AC30-D68968CC16FC}"/>
                </a:ext>
              </a:extLst>
            </p:cNvPr>
            <p:cNvSpPr/>
            <p:nvPr/>
          </p:nvSpPr>
          <p:spPr>
            <a:xfrm>
              <a:off x="8247558" y="-748350"/>
              <a:ext cx="574867" cy="513358"/>
            </a:xfrm>
            <a:custGeom>
              <a:avLst/>
              <a:gdLst>
                <a:gd name="connsiteX0" fmla="*/ 515311 w 574867"/>
                <a:gd name="connsiteY0" fmla="*/ 0 h 513358"/>
                <a:gd name="connsiteX1" fmla="*/ 402762 w 574867"/>
                <a:gd name="connsiteY1" fmla="*/ 0 h 513358"/>
                <a:gd name="connsiteX2" fmla="*/ 59557 w 574867"/>
                <a:gd name="connsiteY2" fmla="*/ 0 h 513358"/>
                <a:gd name="connsiteX3" fmla="*/ 0 w 574867"/>
                <a:gd name="connsiteY3" fmla="*/ 59616 h 513358"/>
                <a:gd name="connsiteX4" fmla="*/ 0 w 574867"/>
                <a:gd name="connsiteY4" fmla="*/ 287197 h 513358"/>
                <a:gd name="connsiteX5" fmla="*/ 0 w 574867"/>
                <a:gd name="connsiteY5" fmla="*/ 338887 h 513358"/>
                <a:gd name="connsiteX6" fmla="*/ 0 w 574867"/>
                <a:gd name="connsiteY6" fmla="*/ 384131 h 513358"/>
                <a:gd name="connsiteX7" fmla="*/ 0 w 574867"/>
                <a:gd name="connsiteY7" fmla="*/ 398503 h 513358"/>
                <a:gd name="connsiteX8" fmla="*/ 0 w 574867"/>
                <a:gd name="connsiteY8" fmla="*/ 513358 h 513358"/>
                <a:gd name="connsiteX9" fmla="*/ 114500 w 574867"/>
                <a:gd name="connsiteY9" fmla="*/ 398503 h 513358"/>
                <a:gd name="connsiteX10" fmla="*/ 515311 w 574867"/>
                <a:gd name="connsiteY10" fmla="*/ 398503 h 513358"/>
                <a:gd name="connsiteX11" fmla="*/ 574868 w 574867"/>
                <a:gd name="connsiteY11" fmla="*/ 338887 h 513358"/>
                <a:gd name="connsiteX12" fmla="*/ 574868 w 574867"/>
                <a:gd name="connsiteY12" fmla="*/ 114855 h 513358"/>
                <a:gd name="connsiteX13" fmla="*/ 574868 w 574867"/>
                <a:gd name="connsiteY13" fmla="*/ 59616 h 513358"/>
                <a:gd name="connsiteX14" fmla="*/ 515311 w 574867"/>
                <a:gd name="connsiteY14" fmla="*/ 0 h 51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4867" h="513358">
                  <a:moveTo>
                    <a:pt x="515311" y="0"/>
                  </a:moveTo>
                  <a:lnTo>
                    <a:pt x="402762" y="0"/>
                  </a:lnTo>
                  <a:lnTo>
                    <a:pt x="59557" y="0"/>
                  </a:lnTo>
                  <a:cubicBezTo>
                    <a:pt x="26673" y="0"/>
                    <a:pt x="0" y="26673"/>
                    <a:pt x="0" y="59616"/>
                  </a:cubicBezTo>
                  <a:lnTo>
                    <a:pt x="0" y="287197"/>
                  </a:lnTo>
                  <a:lnTo>
                    <a:pt x="0" y="338887"/>
                  </a:lnTo>
                  <a:lnTo>
                    <a:pt x="0" y="384131"/>
                  </a:lnTo>
                  <a:lnTo>
                    <a:pt x="0" y="398503"/>
                  </a:lnTo>
                  <a:lnTo>
                    <a:pt x="0" y="513358"/>
                  </a:lnTo>
                  <a:lnTo>
                    <a:pt x="114500" y="398503"/>
                  </a:lnTo>
                  <a:lnTo>
                    <a:pt x="515311" y="398503"/>
                  </a:lnTo>
                  <a:cubicBezTo>
                    <a:pt x="548195" y="398503"/>
                    <a:pt x="574868" y="371830"/>
                    <a:pt x="574868" y="338887"/>
                  </a:cubicBezTo>
                  <a:lnTo>
                    <a:pt x="574868" y="114855"/>
                  </a:lnTo>
                  <a:lnTo>
                    <a:pt x="574868" y="59616"/>
                  </a:lnTo>
                  <a:cubicBezTo>
                    <a:pt x="574868" y="26673"/>
                    <a:pt x="548195" y="0"/>
                    <a:pt x="515311" y="0"/>
                  </a:cubicBezTo>
                  <a:close/>
                </a:path>
              </a:pathLst>
            </a:custGeom>
            <a:solidFill>
              <a:schemeClr val="accent1"/>
            </a:solidFill>
            <a:ln w="5892" cap="flat">
              <a:noFill/>
              <a:prstDash val="solid"/>
              <a:miter/>
            </a:ln>
          </p:spPr>
          <p:txBody>
            <a:bodyPr rtlCol="0" anchor="ct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srgbClr val="000000"/>
                </a:solidFill>
                <a:effectLst/>
                <a:uLnTx/>
                <a:uFillTx/>
                <a:latin typeface="Arial"/>
                <a:ea typeface="+mn-ea"/>
                <a:cs typeface="+mn-cs"/>
              </a:endParaRPr>
            </a:p>
          </p:txBody>
        </p:sp>
        <p:sp>
          <p:nvSpPr>
            <p:cNvPr id="57" name="Freeform 56">
              <a:extLst>
                <a:ext uri="{FF2B5EF4-FFF2-40B4-BE49-F238E27FC236}">
                  <a16:creationId xmlns:a16="http://schemas.microsoft.com/office/drawing/2014/main" id="{B932CDD9-A665-714B-84BF-2DD3B7C7FE29}"/>
                </a:ext>
              </a:extLst>
            </p:cNvPr>
            <p:cNvSpPr/>
            <p:nvPr/>
          </p:nvSpPr>
          <p:spPr>
            <a:xfrm>
              <a:off x="8379268" y="-615515"/>
              <a:ext cx="310558" cy="44297"/>
            </a:xfrm>
            <a:custGeom>
              <a:avLst/>
              <a:gdLst>
                <a:gd name="connsiteX0" fmla="*/ 0 w 310558"/>
                <a:gd name="connsiteY0" fmla="*/ 0 h 44297"/>
                <a:gd name="connsiteX1" fmla="*/ 310559 w 310558"/>
                <a:gd name="connsiteY1" fmla="*/ 0 h 44297"/>
                <a:gd name="connsiteX2" fmla="*/ 310559 w 310558"/>
                <a:gd name="connsiteY2" fmla="*/ 44298 h 44297"/>
                <a:gd name="connsiteX3" fmla="*/ 0 w 310558"/>
                <a:gd name="connsiteY3" fmla="*/ 44298 h 44297"/>
              </a:gdLst>
              <a:ahLst/>
              <a:cxnLst>
                <a:cxn ang="0">
                  <a:pos x="connsiteX0" y="connsiteY0"/>
                </a:cxn>
                <a:cxn ang="0">
                  <a:pos x="connsiteX1" y="connsiteY1"/>
                </a:cxn>
                <a:cxn ang="0">
                  <a:pos x="connsiteX2" y="connsiteY2"/>
                </a:cxn>
                <a:cxn ang="0">
                  <a:pos x="connsiteX3" y="connsiteY3"/>
                </a:cxn>
              </a:cxnLst>
              <a:rect l="l" t="t" r="r" b="b"/>
              <a:pathLst>
                <a:path w="310558" h="44297">
                  <a:moveTo>
                    <a:pt x="0" y="0"/>
                  </a:moveTo>
                  <a:lnTo>
                    <a:pt x="310559" y="0"/>
                  </a:lnTo>
                  <a:lnTo>
                    <a:pt x="310559" y="44298"/>
                  </a:lnTo>
                  <a:lnTo>
                    <a:pt x="0" y="44298"/>
                  </a:lnTo>
                  <a:close/>
                </a:path>
              </a:pathLst>
            </a:custGeom>
            <a:solidFill>
              <a:srgbClr val="FFFFFF"/>
            </a:solidFill>
            <a:ln w="5892" cap="flat">
              <a:noFill/>
              <a:prstDash val="solid"/>
              <a:miter/>
            </a:ln>
          </p:spPr>
          <p:txBody>
            <a:bodyPr rtlCol="0" anchor="ct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srgbClr val="000000"/>
                </a:solidFill>
                <a:effectLst/>
                <a:uLnTx/>
                <a:uFillTx/>
                <a:latin typeface="Arial"/>
                <a:ea typeface="+mn-ea"/>
                <a:cs typeface="+mn-cs"/>
              </a:endParaRPr>
            </a:p>
          </p:txBody>
        </p:sp>
        <p:sp>
          <p:nvSpPr>
            <p:cNvPr id="58" name="Freeform 57">
              <a:extLst>
                <a:ext uri="{FF2B5EF4-FFF2-40B4-BE49-F238E27FC236}">
                  <a16:creationId xmlns:a16="http://schemas.microsoft.com/office/drawing/2014/main" id="{3C8F36E9-4045-B444-88EE-553E9D76708D}"/>
                </a:ext>
              </a:extLst>
            </p:cNvPr>
            <p:cNvSpPr/>
            <p:nvPr/>
          </p:nvSpPr>
          <p:spPr>
            <a:xfrm>
              <a:off x="8379801" y="-526979"/>
              <a:ext cx="177073" cy="44297"/>
            </a:xfrm>
            <a:custGeom>
              <a:avLst/>
              <a:gdLst>
                <a:gd name="connsiteX0" fmla="*/ 0 w 177073"/>
                <a:gd name="connsiteY0" fmla="*/ 0 h 44297"/>
                <a:gd name="connsiteX1" fmla="*/ 177073 w 177073"/>
                <a:gd name="connsiteY1" fmla="*/ 0 h 44297"/>
                <a:gd name="connsiteX2" fmla="*/ 177073 w 177073"/>
                <a:gd name="connsiteY2" fmla="*/ 44298 h 44297"/>
                <a:gd name="connsiteX3" fmla="*/ 0 w 177073"/>
                <a:gd name="connsiteY3" fmla="*/ 44298 h 44297"/>
              </a:gdLst>
              <a:ahLst/>
              <a:cxnLst>
                <a:cxn ang="0">
                  <a:pos x="connsiteX0" y="connsiteY0"/>
                </a:cxn>
                <a:cxn ang="0">
                  <a:pos x="connsiteX1" y="connsiteY1"/>
                </a:cxn>
                <a:cxn ang="0">
                  <a:pos x="connsiteX2" y="connsiteY2"/>
                </a:cxn>
                <a:cxn ang="0">
                  <a:pos x="connsiteX3" y="connsiteY3"/>
                </a:cxn>
              </a:cxnLst>
              <a:rect l="l" t="t" r="r" b="b"/>
              <a:pathLst>
                <a:path w="177073" h="44297">
                  <a:moveTo>
                    <a:pt x="0" y="0"/>
                  </a:moveTo>
                  <a:lnTo>
                    <a:pt x="177073" y="0"/>
                  </a:lnTo>
                  <a:lnTo>
                    <a:pt x="177073" y="44298"/>
                  </a:lnTo>
                  <a:lnTo>
                    <a:pt x="0" y="44298"/>
                  </a:lnTo>
                  <a:close/>
                </a:path>
              </a:pathLst>
            </a:custGeom>
            <a:solidFill>
              <a:srgbClr val="FFFFFF"/>
            </a:solidFill>
            <a:ln w="5892" cap="flat">
              <a:noFill/>
              <a:prstDash val="solid"/>
              <a:miter/>
            </a:ln>
          </p:spPr>
          <p:txBody>
            <a:bodyPr rtlCol="0" anchor="ct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srgbClr val="000000"/>
                </a:solidFill>
                <a:effectLst/>
                <a:uLnTx/>
                <a:uFillTx/>
                <a:latin typeface="Arial"/>
                <a:ea typeface="+mn-ea"/>
                <a:cs typeface="+mn-cs"/>
              </a:endParaRPr>
            </a:p>
          </p:txBody>
        </p:sp>
      </p:grpSp>
      <p:sp>
        <p:nvSpPr>
          <p:cNvPr id="76" name="Rectangle 75">
            <a:extLst>
              <a:ext uri="{FF2B5EF4-FFF2-40B4-BE49-F238E27FC236}">
                <a16:creationId xmlns:a16="http://schemas.microsoft.com/office/drawing/2014/main" id="{EAAD9873-E7F6-4495-A265-442963C3363F}"/>
              </a:ext>
            </a:extLst>
          </p:cNvPr>
          <p:cNvSpPr/>
          <p:nvPr/>
        </p:nvSpPr>
        <p:spPr>
          <a:xfrm>
            <a:off x="4604773" y="6248808"/>
            <a:ext cx="3041364" cy="461545"/>
          </a:xfrm>
          <a:prstGeom prst="rect">
            <a:avLst/>
          </a:prstGeom>
          <a:solidFill>
            <a:schemeClr val="bg1"/>
          </a:solidFill>
        </p:spPr>
        <p:txBody>
          <a:bodyPr wrap="square"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alt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Metropolitan Life Insurance Company, New York, NY</a:t>
            </a:r>
          </a:p>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alt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ADF# D-ID1829.18</a:t>
            </a:r>
          </a:p>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alt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2021 MetLife Services and Solutions, LLC</a:t>
            </a:r>
          </a:p>
        </p:txBody>
      </p:sp>
      <p:sp>
        <p:nvSpPr>
          <p:cNvPr id="20" name="Oval 19">
            <a:extLst>
              <a:ext uri="{FF2B5EF4-FFF2-40B4-BE49-F238E27FC236}">
                <a16:creationId xmlns:a16="http://schemas.microsoft.com/office/drawing/2014/main" id="{EBEBE96F-6EDC-4352-83E9-C75819DCB0E6}"/>
              </a:ext>
            </a:extLst>
          </p:cNvPr>
          <p:cNvSpPr/>
          <p:nvPr/>
        </p:nvSpPr>
        <p:spPr>
          <a:xfrm>
            <a:off x="9948204" y="3677357"/>
            <a:ext cx="2120321" cy="38817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999" b="0" i="0" u="none" strike="noStrike" kern="1200" cap="none" spc="0" normalizeH="0" baseline="0" noProof="0" dirty="0">
              <a:ln>
                <a:noFill/>
              </a:ln>
              <a:solidFill>
                <a:srgbClr val="FFFFFF"/>
              </a:solidFill>
              <a:effectLst/>
              <a:uLnTx/>
              <a:uFillTx/>
              <a:latin typeface="Arial"/>
              <a:ea typeface="+mn-ea"/>
              <a:cs typeface="Open Sans Bold"/>
            </a:endParaRPr>
          </a:p>
        </p:txBody>
      </p:sp>
      <p:sp>
        <p:nvSpPr>
          <p:cNvPr id="78" name="Oval 77">
            <a:extLst>
              <a:ext uri="{FF2B5EF4-FFF2-40B4-BE49-F238E27FC236}">
                <a16:creationId xmlns:a16="http://schemas.microsoft.com/office/drawing/2014/main" id="{700AD01B-C604-41CF-8CA6-6E9CA21718A9}"/>
              </a:ext>
            </a:extLst>
          </p:cNvPr>
          <p:cNvSpPr/>
          <p:nvPr/>
        </p:nvSpPr>
        <p:spPr>
          <a:xfrm>
            <a:off x="4822407" y="4598108"/>
            <a:ext cx="1357849" cy="60061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999" b="0" i="0" u="none" strike="noStrike" kern="1200" cap="none" spc="0" normalizeH="0" baseline="0" noProof="0" dirty="0">
              <a:ln>
                <a:noFill/>
              </a:ln>
              <a:solidFill>
                <a:srgbClr val="FFFFFF"/>
              </a:solidFill>
              <a:effectLst/>
              <a:uLnTx/>
              <a:uFillTx/>
              <a:latin typeface="Arial"/>
              <a:ea typeface="+mn-ea"/>
              <a:cs typeface="Open Sans Bold"/>
            </a:endParaRPr>
          </a:p>
        </p:txBody>
      </p:sp>
      <p:sp>
        <p:nvSpPr>
          <p:cNvPr id="79" name="Oval 78">
            <a:extLst>
              <a:ext uri="{FF2B5EF4-FFF2-40B4-BE49-F238E27FC236}">
                <a16:creationId xmlns:a16="http://schemas.microsoft.com/office/drawing/2014/main" id="{CBDC4107-6058-4A16-B86A-F008DDC7B73A}"/>
              </a:ext>
            </a:extLst>
          </p:cNvPr>
          <p:cNvSpPr/>
          <p:nvPr/>
        </p:nvSpPr>
        <p:spPr>
          <a:xfrm>
            <a:off x="7119328" y="2657778"/>
            <a:ext cx="2437765" cy="15062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999" b="0" i="0" u="none" strike="noStrike" kern="1200" cap="none" spc="0" normalizeH="0" baseline="0" noProof="0" dirty="0">
              <a:ln>
                <a:noFill/>
              </a:ln>
              <a:solidFill>
                <a:srgbClr val="FFFFFF"/>
              </a:solidFill>
              <a:effectLst/>
              <a:uLnTx/>
              <a:uFillTx/>
              <a:latin typeface="Arial"/>
              <a:ea typeface="+mn-ea"/>
              <a:cs typeface="Open Sans Bold"/>
            </a:endParaRPr>
          </a:p>
        </p:txBody>
      </p:sp>
      <p:sp>
        <p:nvSpPr>
          <p:cNvPr id="77" name="Oval 76">
            <a:extLst>
              <a:ext uri="{FF2B5EF4-FFF2-40B4-BE49-F238E27FC236}">
                <a16:creationId xmlns:a16="http://schemas.microsoft.com/office/drawing/2014/main" id="{C10D7166-6339-4B19-B7CA-605DA76F6BB6}"/>
              </a:ext>
            </a:extLst>
          </p:cNvPr>
          <p:cNvSpPr/>
          <p:nvPr/>
        </p:nvSpPr>
        <p:spPr>
          <a:xfrm>
            <a:off x="91163" y="5084555"/>
            <a:ext cx="1357849" cy="33757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999" b="0" i="0" u="none" strike="noStrike" kern="1200" cap="none" spc="0" normalizeH="0" baseline="0" noProof="0" dirty="0">
              <a:ln>
                <a:noFill/>
              </a:ln>
              <a:solidFill>
                <a:srgbClr val="FFFFFF"/>
              </a:solidFill>
              <a:effectLst/>
              <a:uLnTx/>
              <a:uFillTx/>
              <a:latin typeface="Arial"/>
              <a:ea typeface="+mn-ea"/>
              <a:cs typeface="Open Sans Bold"/>
            </a:endParaRPr>
          </a:p>
        </p:txBody>
      </p:sp>
    </p:spTree>
    <p:extLst>
      <p:ext uri="{BB962C8B-B14F-4D97-AF65-F5344CB8AC3E}">
        <p14:creationId xmlns:p14="http://schemas.microsoft.com/office/powerpoint/2010/main" val="42687890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2587A-C586-403A-9119-FDDACF78A92A}"/>
              </a:ext>
            </a:extLst>
          </p:cNvPr>
          <p:cNvSpPr>
            <a:spLocks noGrp="1"/>
          </p:cNvSpPr>
          <p:nvPr>
            <p:ph type="ctrTitle"/>
          </p:nvPr>
        </p:nvSpPr>
        <p:spPr>
          <a:xfrm>
            <a:off x="-16257" y="893"/>
            <a:ext cx="6103335" cy="6216300"/>
          </a:xfrm>
          <a:solidFill>
            <a:schemeClr val="accent3"/>
          </a:solidFill>
        </p:spPr>
        <p:txBody>
          <a:bodyPr anchor="ctr">
            <a:normAutofit/>
          </a:bodyPr>
          <a:lstStyle/>
          <a:p>
            <a:pPr algn="ctr"/>
            <a:r>
              <a:rPr lang="en-US" dirty="0"/>
              <a:t>Vision Updates</a:t>
            </a:r>
          </a:p>
        </p:txBody>
      </p:sp>
      <p:pic>
        <p:nvPicPr>
          <p:cNvPr id="7" name="Content Placeholder 6" descr="Human eye seen through transparent digital chart">
            <a:extLst>
              <a:ext uri="{FF2B5EF4-FFF2-40B4-BE49-F238E27FC236}">
                <a16:creationId xmlns:a16="http://schemas.microsoft.com/office/drawing/2014/main" id="{59F6B932-1F4A-4473-9964-D65614582D2C}"/>
              </a:ext>
            </a:extLst>
          </p:cNvPr>
          <p:cNvPicPr>
            <a:picLocks noGrp="1" noChangeAspect="1"/>
          </p:cNvPicPr>
          <p:nvPr>
            <p:ph type="pic" sz="quarter" idx="11"/>
          </p:nvPr>
        </p:nvPicPr>
        <p:blipFill rotWithShape="1">
          <a:blip r:embed="rId2" cstate="email">
            <a:extLst>
              <a:ext uri="{28A0092B-C50C-407E-A947-70E740481C1C}">
                <a14:useLocalDpi xmlns:a14="http://schemas.microsoft.com/office/drawing/2010/main" val="0"/>
              </a:ext>
            </a:extLst>
          </a:blip>
          <a:srcRect l="21945" r="21945"/>
          <a:stretch/>
        </p:blipFill>
        <p:spPr>
          <a:noFill/>
        </p:spPr>
      </p:pic>
    </p:spTree>
    <p:extLst>
      <p:ext uri="{BB962C8B-B14F-4D97-AF65-F5344CB8AC3E}">
        <p14:creationId xmlns:p14="http://schemas.microsoft.com/office/powerpoint/2010/main" val="22398862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AUW28ziTPDsAZg9DjdES_Q"/>
</p:tagLst>
</file>

<file path=ppt/theme/theme1.xml><?xml version="1.0" encoding="utf-8"?>
<a:theme xmlns:a="http://schemas.openxmlformats.org/drawingml/2006/main" name="Theme2">
  <a:themeElements>
    <a:clrScheme name="MetLife 02-15-20">
      <a:dk1>
        <a:srgbClr val="000000"/>
      </a:dk1>
      <a:lt1>
        <a:srgbClr val="FFFFFF"/>
      </a:lt1>
      <a:dk2>
        <a:srgbClr val="00ACA0"/>
      </a:dk2>
      <a:lt2>
        <a:srgbClr val="75787B"/>
      </a:lt2>
      <a:accent1>
        <a:srgbClr val="0061A0"/>
      </a:accent1>
      <a:accent2>
        <a:srgbClr val="0090DA"/>
      </a:accent2>
      <a:accent3>
        <a:srgbClr val="A4CE4E"/>
      </a:accent3>
      <a:accent4>
        <a:srgbClr val="5F259F"/>
      </a:accent4>
      <a:accent5>
        <a:srgbClr val="FFC600"/>
      </a:accent5>
      <a:accent6>
        <a:srgbClr val="DB0A5B"/>
      </a:accent6>
      <a:hlink>
        <a:srgbClr val="0061A0"/>
      </a:hlink>
      <a:folHlink>
        <a:srgbClr val="0090DA"/>
      </a:folHlink>
    </a:clrScheme>
    <a:fontScheme name="Custom 2">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tlCol="0" anchor="ctr"/>
      <a:lstStyle>
        <a:defPPr algn="ctr">
          <a:defRPr dirty="0" smtClean="0">
            <a:solidFill>
              <a:schemeClr val="bg1"/>
            </a:solidFill>
            <a:cs typeface="Open Sans Bold"/>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mpd="sng">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defTabSz="456758" fontAlgn="base">
          <a:spcBef>
            <a:spcPts val="1200"/>
          </a:spcBef>
          <a:defRPr sz="1100" dirty="0" err="1" smtClean="0">
            <a:latin typeface="MetLife Circular Light" charset="0"/>
            <a:ea typeface="MetLife Circular Light" charset="0"/>
            <a:cs typeface="MetLife Circular Light" charset="0"/>
          </a:defRPr>
        </a:defPPr>
      </a:lstStyle>
    </a:txDef>
  </a:objectDefaults>
  <a:extraClrSchemeLst/>
  <a:extLst>
    <a:ext uri="{05A4C25C-085E-4340-85A3-A5531E510DB2}">
      <thm15:themeFamily xmlns:thm15="http://schemas.microsoft.com/office/thememl/2012/main" name="Theme2" id="{20AA30C1-085E-4ADD-AEFA-F21E53E90589}" vid="{34D1B429-A360-40C7-B10C-66A60E3F44F1}"/>
    </a:ext>
  </a:extLst>
</a:theme>
</file>

<file path=ppt/theme/theme2.xml><?xml version="1.0" encoding="utf-8"?>
<a:theme xmlns:a="http://schemas.openxmlformats.org/drawingml/2006/main" name="3_Default Theme">
  <a:themeElements>
    <a:clrScheme name="MetLife 02-15-20">
      <a:dk1>
        <a:srgbClr val="000000"/>
      </a:dk1>
      <a:lt1>
        <a:srgbClr val="FFFFFF"/>
      </a:lt1>
      <a:dk2>
        <a:srgbClr val="00ACA0"/>
      </a:dk2>
      <a:lt2>
        <a:srgbClr val="75787B"/>
      </a:lt2>
      <a:accent1>
        <a:srgbClr val="0061A0"/>
      </a:accent1>
      <a:accent2>
        <a:srgbClr val="0090DA"/>
      </a:accent2>
      <a:accent3>
        <a:srgbClr val="A4CE4E"/>
      </a:accent3>
      <a:accent4>
        <a:srgbClr val="5F259F"/>
      </a:accent4>
      <a:accent5>
        <a:srgbClr val="FFC600"/>
      </a:accent5>
      <a:accent6>
        <a:srgbClr val="DB0A5B"/>
      </a:accent6>
      <a:hlink>
        <a:srgbClr val="0061A0"/>
      </a:hlink>
      <a:folHlink>
        <a:srgbClr val="0090DA"/>
      </a:folHlink>
    </a:clrScheme>
    <a:fontScheme name="Custom 2">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tlCol="0" anchor="ctr"/>
      <a:lstStyle>
        <a:defPPr algn="ctr">
          <a:defRPr dirty="0" smtClean="0">
            <a:solidFill>
              <a:schemeClr val="bg1"/>
            </a:solidFill>
            <a:cs typeface="Open Sans Bold"/>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mpd="sng">
          <a:solidFill>
            <a:schemeClr val="bg1">
              <a:lumMod val="8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defTabSz="456758" fontAlgn="base">
          <a:spcBef>
            <a:spcPts val="1200"/>
          </a:spcBef>
          <a:defRPr sz="1100" dirty="0" err="1" smtClean="0">
            <a:latin typeface="MetLife Circular Light" charset="0"/>
            <a:ea typeface="MetLife Circular Light" charset="0"/>
            <a:cs typeface="MetLife Circular Light" charset="0"/>
          </a:defRPr>
        </a:defPPr>
      </a:lstStyle>
    </a:txDef>
  </a:objectDefaults>
  <a:extraClrSchemeLst/>
</a:theme>
</file>

<file path=ppt/theme/theme3.xml><?xml version="1.0" encoding="utf-8"?>
<a:theme xmlns:a="http://schemas.openxmlformats.org/drawingml/2006/main" name="Default Theme">
  <a:themeElements>
    <a:clrScheme name="MetLife 02-15-20">
      <a:dk1>
        <a:srgbClr val="000000"/>
      </a:dk1>
      <a:lt1>
        <a:srgbClr val="FFFFFF"/>
      </a:lt1>
      <a:dk2>
        <a:srgbClr val="00ACA0"/>
      </a:dk2>
      <a:lt2>
        <a:srgbClr val="75787B"/>
      </a:lt2>
      <a:accent1>
        <a:srgbClr val="0061A0"/>
      </a:accent1>
      <a:accent2>
        <a:srgbClr val="0090DA"/>
      </a:accent2>
      <a:accent3>
        <a:srgbClr val="A4CE4E"/>
      </a:accent3>
      <a:accent4>
        <a:srgbClr val="5F259F"/>
      </a:accent4>
      <a:accent5>
        <a:srgbClr val="FFC600"/>
      </a:accent5>
      <a:accent6>
        <a:srgbClr val="DB0A5B"/>
      </a:accent6>
      <a:hlink>
        <a:srgbClr val="0061A0"/>
      </a:hlink>
      <a:folHlink>
        <a:srgbClr val="0090DA"/>
      </a:folHlink>
    </a:clrScheme>
    <a:fontScheme name="Custom 2">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tlCol="0" anchor="ctr"/>
      <a:lstStyle>
        <a:defPPr algn="ctr">
          <a:defRPr dirty="0" smtClean="0">
            <a:solidFill>
              <a:schemeClr val="bg1"/>
            </a:solidFill>
            <a:cs typeface="Open Sans Bold"/>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mpd="sng">
          <a:solidFill>
            <a:schemeClr val="bg1">
              <a:lumMod val="8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defTabSz="456758" fontAlgn="base">
          <a:spcBef>
            <a:spcPts val="1200"/>
          </a:spcBef>
          <a:defRPr sz="1100" dirty="0" err="1" smtClean="0">
            <a:latin typeface="MetLife Circular Light" charset="0"/>
            <a:ea typeface="MetLife Circular Light" charset="0"/>
            <a:cs typeface="MetLife Circular Light" charset="0"/>
          </a:defRPr>
        </a:defPPr>
      </a:lstStyle>
    </a:txDef>
  </a:objectDefaults>
  <a:extraClrSchemeLst/>
</a:theme>
</file>

<file path=ppt/theme/theme4.xml><?xml version="1.0" encoding="utf-8"?>
<a:theme xmlns:a="http://schemas.openxmlformats.org/drawingml/2006/main" name="1_Default Theme">
  <a:themeElements>
    <a:clrScheme name="MetLife 02-15-20">
      <a:dk1>
        <a:srgbClr val="000000"/>
      </a:dk1>
      <a:lt1>
        <a:srgbClr val="FFFFFF"/>
      </a:lt1>
      <a:dk2>
        <a:srgbClr val="00ACA0"/>
      </a:dk2>
      <a:lt2>
        <a:srgbClr val="75787B"/>
      </a:lt2>
      <a:accent1>
        <a:srgbClr val="0061A0"/>
      </a:accent1>
      <a:accent2>
        <a:srgbClr val="0090DA"/>
      </a:accent2>
      <a:accent3>
        <a:srgbClr val="A4CE4E"/>
      </a:accent3>
      <a:accent4>
        <a:srgbClr val="5F259F"/>
      </a:accent4>
      <a:accent5>
        <a:srgbClr val="FFC600"/>
      </a:accent5>
      <a:accent6>
        <a:srgbClr val="DB0A5B"/>
      </a:accent6>
      <a:hlink>
        <a:srgbClr val="0061A0"/>
      </a:hlink>
      <a:folHlink>
        <a:srgbClr val="0090DA"/>
      </a:folHlink>
    </a:clrScheme>
    <a:fontScheme name="Custom 2">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tlCol="0" anchor="ctr"/>
      <a:lstStyle>
        <a:defPPr algn="ctr">
          <a:defRPr dirty="0" smtClean="0">
            <a:solidFill>
              <a:schemeClr val="bg1"/>
            </a:solidFill>
            <a:cs typeface="Open Sans Bold"/>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mpd="sng">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defTabSz="456758" fontAlgn="base">
          <a:spcBef>
            <a:spcPts val="1200"/>
          </a:spcBef>
          <a:defRPr sz="1100" dirty="0" err="1" smtClean="0">
            <a:latin typeface="MetLife Circular Light" charset="0"/>
            <a:ea typeface="MetLife Circular Light" charset="0"/>
            <a:cs typeface="MetLife Circular Light" charset="0"/>
          </a:defRPr>
        </a:defPPr>
      </a:lstStyle>
    </a:txDef>
  </a:objectDefaults>
  <a:extraClrSchemeLst/>
</a:theme>
</file>

<file path=ppt/theme/theme5.xml><?xml version="1.0" encoding="utf-8"?>
<a:theme xmlns:a="http://schemas.openxmlformats.org/drawingml/2006/main" name="2_Default Theme">
  <a:themeElements>
    <a:clrScheme name="Met Life Main">
      <a:dk1>
        <a:srgbClr val="000000"/>
      </a:dk1>
      <a:lt1>
        <a:srgbClr val="FFFFFF"/>
      </a:lt1>
      <a:dk2>
        <a:srgbClr val="00A3AD"/>
      </a:dk2>
      <a:lt2>
        <a:srgbClr val="75787B"/>
      </a:lt2>
      <a:accent1>
        <a:srgbClr val="0061A0"/>
      </a:accent1>
      <a:accent2>
        <a:srgbClr val="0090DA"/>
      </a:accent2>
      <a:accent3>
        <a:srgbClr val="A3CE4E"/>
      </a:accent3>
      <a:accent4>
        <a:srgbClr val="FFC600"/>
      </a:accent4>
      <a:accent5>
        <a:srgbClr val="6024A9"/>
      </a:accent5>
      <a:accent6>
        <a:srgbClr val="DB0A5B"/>
      </a:accent6>
      <a:hlink>
        <a:srgbClr val="0000FF"/>
      </a:hlink>
      <a:folHlink>
        <a:srgbClr val="CDCBCB"/>
      </a:folHlink>
    </a:clrScheme>
    <a:fontScheme name="MetLife Generic">
      <a:majorFont>
        <a:latin typeface="Georgia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tlCol="0" anchor="ctr"/>
      <a:lstStyle>
        <a:defPPr algn="ctr">
          <a:defRPr sz="2000" smtClean="0">
            <a:solidFill>
              <a:schemeClr val="bg1"/>
            </a:solidFill>
            <a:cs typeface="Open Sans Bold"/>
          </a:defRPr>
        </a:defPPr>
      </a:lstStyle>
      <a:style>
        <a:lnRef idx="2">
          <a:schemeClr val="accent1">
            <a:shade val="50000"/>
          </a:schemeClr>
        </a:lnRef>
        <a:fillRef idx="1">
          <a:schemeClr val="accent1"/>
        </a:fillRef>
        <a:effectRef idx="0">
          <a:schemeClr val="accent1"/>
        </a:effectRef>
        <a:fontRef idx="minor">
          <a:schemeClr val="lt1"/>
        </a:fontRef>
      </a:style>
    </a:spDef>
    <a:lnDef>
      <a:spPr>
        <a:ln w="9525" cmpd="sng">
          <a:solidFill>
            <a:schemeClr val="bg1">
              <a:lumMod val="7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defTabSz="456758" fontAlgn="base">
          <a:spcBef>
            <a:spcPts val="1200"/>
          </a:spcBef>
          <a:defRPr dirty="0" err="1" smtClean="0">
            <a:solidFill>
              <a:schemeClr val="bg2"/>
            </a:solidFill>
            <a:ea typeface="MetLife Circular Light" charset="0"/>
            <a:cs typeface="MetLife Circular Light" charset="0"/>
          </a:defRPr>
        </a:defPPr>
      </a:lstStyle>
    </a:txDef>
  </a:objectDefaults>
  <a:extraClrSchemeLst/>
  <a:extLst>
    <a:ext uri="{05A4C25C-085E-4340-85A3-A5531E510DB2}">
      <thm15:themeFamily xmlns:thm15="http://schemas.microsoft.com/office/thememl/2012/main" name="Presentation2" id="{9019AA22-9014-1341-B0EC-4009FC213174}" vid="{70871677-4494-5545-9BD1-9A81449DC14B}"/>
    </a:ext>
  </a:extLst>
</a:theme>
</file>

<file path=ppt/theme/theme6.xml><?xml version="1.0" encoding="utf-8"?>
<a:theme xmlns:a="http://schemas.openxmlformats.org/drawingml/2006/main" name="4_Default Theme">
  <a:themeElements>
    <a:clrScheme name="Met Life Main">
      <a:dk1>
        <a:srgbClr val="000000"/>
      </a:dk1>
      <a:lt1>
        <a:srgbClr val="FFFFFF"/>
      </a:lt1>
      <a:dk2>
        <a:srgbClr val="00A3AD"/>
      </a:dk2>
      <a:lt2>
        <a:srgbClr val="75787B"/>
      </a:lt2>
      <a:accent1>
        <a:srgbClr val="0061A0"/>
      </a:accent1>
      <a:accent2>
        <a:srgbClr val="0090DA"/>
      </a:accent2>
      <a:accent3>
        <a:srgbClr val="A3CE4E"/>
      </a:accent3>
      <a:accent4>
        <a:srgbClr val="FFC600"/>
      </a:accent4>
      <a:accent5>
        <a:srgbClr val="6024A9"/>
      </a:accent5>
      <a:accent6>
        <a:srgbClr val="DB0A5B"/>
      </a:accent6>
      <a:hlink>
        <a:srgbClr val="0000FF"/>
      </a:hlink>
      <a:folHlink>
        <a:srgbClr val="CDCBCB"/>
      </a:folHlink>
    </a:clrScheme>
    <a:fontScheme name="MetLife Generic">
      <a:majorFont>
        <a:latin typeface="Georgia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tlCol="0" anchor="ctr"/>
      <a:lstStyle>
        <a:defPPr algn="ctr">
          <a:defRPr sz="2000" smtClean="0">
            <a:solidFill>
              <a:schemeClr val="bg1"/>
            </a:solidFill>
            <a:cs typeface="Open Sans Bold"/>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mpd="sng">
          <a:solidFill>
            <a:schemeClr val="bg2">
              <a:lumMod val="60000"/>
              <a:lumOff val="40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defTabSz="456758" fontAlgn="base">
          <a:spcBef>
            <a:spcPts val="1200"/>
          </a:spcBef>
          <a:defRPr dirty="0" err="1" smtClean="0">
            <a:solidFill>
              <a:schemeClr val="bg2"/>
            </a:solidFill>
            <a:ea typeface="MetLife Circular Light" charset="0"/>
            <a:cs typeface="MetLife Circular Light" charset="0"/>
          </a:defRPr>
        </a:defPPr>
      </a:lstStyle>
    </a:txDef>
  </a:objectDefaults>
  <a:extraClrSchemeLst/>
  <a:extLst>
    <a:ext uri="{05A4C25C-085E-4340-85A3-A5531E510DB2}">
      <thm15:themeFamily xmlns:thm15="http://schemas.microsoft.com/office/thememl/2012/main" name="Presentation2" id="{9019AA22-9014-1341-B0EC-4009FC213174}" vid="{70871677-4494-5545-9BD1-9A81449DC14B}"/>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TotalTime>
  <Words>3441</Words>
  <Application>Microsoft Office PowerPoint</Application>
  <PresentationFormat>Widescreen</PresentationFormat>
  <Paragraphs>368</Paragraphs>
  <Slides>18</Slides>
  <Notes>14</Notes>
  <HiddenSlides>0</HiddenSlides>
  <MMClips>0</MMClips>
  <ScaleCrop>false</ScaleCrop>
  <HeadingPairs>
    <vt:vector size="8" baseType="variant">
      <vt:variant>
        <vt:lpstr>Fonts Used</vt:lpstr>
      </vt:variant>
      <vt:variant>
        <vt:i4>9</vt:i4>
      </vt:variant>
      <vt:variant>
        <vt:lpstr>Theme</vt:lpstr>
      </vt:variant>
      <vt:variant>
        <vt:i4>6</vt:i4>
      </vt:variant>
      <vt:variant>
        <vt:lpstr>Embedded OLE Servers</vt:lpstr>
      </vt:variant>
      <vt:variant>
        <vt:i4>1</vt:i4>
      </vt:variant>
      <vt:variant>
        <vt:lpstr>Slide Titles</vt:lpstr>
      </vt:variant>
      <vt:variant>
        <vt:i4>18</vt:i4>
      </vt:variant>
    </vt:vector>
  </HeadingPairs>
  <TitlesOfParts>
    <vt:vector size="34" baseType="lpstr">
      <vt:lpstr>Arial</vt:lpstr>
      <vt:lpstr>Calibri</vt:lpstr>
      <vt:lpstr>Georgia</vt:lpstr>
      <vt:lpstr>Georgia Bold</vt:lpstr>
      <vt:lpstr>Lucida Grande</vt:lpstr>
      <vt:lpstr>MetLife Circular</vt:lpstr>
      <vt:lpstr>MetLife Circular Light</vt:lpstr>
      <vt:lpstr>Segoe UI</vt:lpstr>
      <vt:lpstr>System Font Regular</vt:lpstr>
      <vt:lpstr>Theme2</vt:lpstr>
      <vt:lpstr>3_Default Theme</vt:lpstr>
      <vt:lpstr>Default Theme</vt:lpstr>
      <vt:lpstr>1_Default Theme</vt:lpstr>
      <vt:lpstr>2_Default Theme</vt:lpstr>
      <vt:lpstr>4_Default Theme</vt:lpstr>
      <vt:lpstr>think-cell Slide</vt:lpstr>
      <vt:lpstr>MetLife Updates  Christine Sturgill, Senior Account Executive</vt:lpstr>
      <vt:lpstr>Broadest range of products</vt:lpstr>
      <vt:lpstr>Work with MetLife to create product bundles that help meet your clients’ needs </vt:lpstr>
      <vt:lpstr>Accelerating growth through a comprehensive broker block strategy</vt:lpstr>
      <vt:lpstr>Dental Updates</vt:lpstr>
      <vt:lpstr>Plans and Capabilities to Fit the Needs of Your Organization and Employees</vt:lpstr>
      <vt:lpstr>Understanding the benefits of Clear Aligner Therapy</vt:lpstr>
      <vt:lpstr>We stay ahead of technology that’s ever-evolving</vt:lpstr>
      <vt:lpstr>Vision Updates</vt:lpstr>
      <vt:lpstr>MetLife now has two more industry leading vision benefit plans to offer</vt:lpstr>
      <vt:lpstr>Superior Vision by MetLife offers access to popular retail chains</vt:lpstr>
      <vt:lpstr>Davis Vision by MetLife offers access to popular retail chains</vt:lpstr>
      <vt:lpstr>A Fetching Proposition</vt:lpstr>
      <vt:lpstr>Take the first step to becoming a more  pet-friendly organization</vt:lpstr>
      <vt:lpstr>What makes MetLife Pet Insurance different</vt:lpstr>
      <vt:lpstr>PowerPoint Presentation</vt:lpstr>
      <vt:lpstr>MetLife Now Offers Identity and Fraud Protection to Help Support Everyday Employee Needs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MetLife Dental and Vision Update Bill Greco – National Product Director</dc:title>
  <dc:creator>Sturgill, Christine</dc:creator>
  <cp:lastModifiedBy>Sturgill, Christine</cp:lastModifiedBy>
  <cp:revision>2</cp:revision>
  <dcterms:created xsi:type="dcterms:W3CDTF">2022-08-24T17:36:32Z</dcterms:created>
  <dcterms:modified xsi:type="dcterms:W3CDTF">2022-08-24T18:20:40Z</dcterms:modified>
</cp:coreProperties>
</file>